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5" r:id="rId3"/>
    <p:sldId id="273" r:id="rId4"/>
    <p:sldId id="267" r:id="rId5"/>
    <p:sldId id="268" r:id="rId6"/>
    <p:sldId id="269" r:id="rId7"/>
    <p:sldId id="256" r:id="rId8"/>
    <p:sldId id="258" r:id="rId9"/>
    <p:sldId id="257" r:id="rId10"/>
    <p:sldId id="259" r:id="rId11"/>
    <p:sldId id="260" r:id="rId12"/>
    <p:sldId id="261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94726"/>
  </p:normalViewPr>
  <p:slideViewPr>
    <p:cSldViewPr snapToGrid="0">
      <p:cViewPr varScale="1">
        <p:scale>
          <a:sx n="56" d="100"/>
          <a:sy n="56" d="100"/>
        </p:scale>
        <p:origin x="43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862B09-8449-A4CC-9542-D21AA3AD1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0E10ED-5E88-59EF-0D8B-EBD57F268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18683A-B505-0301-0040-47E6D194D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C28-C925-D346-9716-0CD8C26CFCE2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EB703E-7AC1-3C5E-67D5-04BED7D7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32008A-71B4-55A0-D430-2E113E01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DFAD-FE6A-5449-87EB-3D68847F2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68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FF9EFD-3D17-EE3A-8D28-B020926CB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F249F32-35C0-41B7-E6F8-916444C29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1DD57E-95C6-9320-8209-0DCD8014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C28-C925-D346-9716-0CD8C26CFCE2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7DC38A-02A1-88FC-1965-216ABACB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73EB35-7C91-32BF-C5EE-5754EDE3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DFAD-FE6A-5449-87EB-3D68847F2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74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DABB9F9-94C9-B985-F47F-110FCE973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34E1B3D-9982-C3B1-FEE1-D60C68C15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BD2FA3-C8A5-367E-4B62-40914D00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C28-C925-D346-9716-0CD8C26CFCE2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03102C-3B9A-27FC-784E-48D17D85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C141DE-10E4-77F4-D347-4F28DEDC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DFAD-FE6A-5449-87EB-3D68847F2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75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B0068-432D-EE94-425C-D1E9DFB2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1F4CB9-39DE-8F44-D9B9-69ACB8B42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D26C0A-D874-B99D-1DD1-A02141C4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C28-C925-D346-9716-0CD8C26CFCE2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CD2342-8401-5B4B-E558-C6ECAD29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199106-1189-0BB3-E628-233CF02B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DFAD-FE6A-5449-87EB-3D68847F2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71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78E633-0C3B-9469-FC62-9E6B7A05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08C59D-1D1F-1E26-6D8F-1B628CF5B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FB62ED-92C0-5655-F332-3512029F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C28-C925-D346-9716-0CD8C26CFCE2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494713-3E2E-7E8E-F7A8-B25D1A98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F0B0AF-5A1D-20C8-A6E2-50E60AA5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DFAD-FE6A-5449-87EB-3D68847F2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60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C12D91-6446-FFB6-BBA0-B113D811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F109BC-39FE-BE74-6832-7A9CEEE66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E20625-801E-89CF-E18E-70925B31F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F421A3-B40C-AEE8-5720-1C4973E2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C28-C925-D346-9716-0CD8C26CFCE2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1C43D3-7FD1-E783-6DCA-6135E54B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F1A9F4-113D-438A-84E1-817C898F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DFAD-FE6A-5449-87EB-3D68847F2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20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614E0-412E-EEAE-B0B0-D34A4DD13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847EA1-8D0D-4A38-7057-7F72625B5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A7F089-9139-FD6B-58AB-179268FEA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A15F2B7-E7A7-FDFB-901C-68B7F415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9F4600E-068F-A3EC-9A5D-A6BF9881E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20C507-0C29-1E74-A5A2-3CA46A7F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C28-C925-D346-9716-0CD8C26CFCE2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70C5E46-336B-CB23-50AC-DB76B00B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1A43C08-5584-A10A-2011-664DA7F0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DFAD-FE6A-5449-87EB-3D68847F2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92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A33556-3B6F-0221-20E8-3B3371527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038608E-7BFE-4556-596E-AD9F1F17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C28-C925-D346-9716-0CD8C26CFCE2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5967E82-3196-519F-8818-CB97FE5EC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E6B590-07D8-6562-660D-F40C2398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DFAD-FE6A-5449-87EB-3D68847F2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92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203D8C5-B8CB-0AFC-9D82-0504D6AB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C28-C925-D346-9716-0CD8C26CFCE2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3FAD6C1-F840-F066-BA66-25F37B71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9BA831-9CF1-3C78-22A2-B800112C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DFAD-FE6A-5449-87EB-3D68847F2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58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DE5CA4-D998-E468-C580-B96D4B3A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A59161-B9B4-D712-6F66-7A80FA4AF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7325ED-F1FC-C90C-24F3-33259BC8F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36E742-39D3-4686-DBB5-FA76ACA8D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C28-C925-D346-9716-0CD8C26CFCE2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FF0775-EBB6-1C3A-D0F5-F2E2C5E0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63A7EB0-6498-EA2F-3C02-65ACCB90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DFAD-FE6A-5449-87EB-3D68847F2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17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960C61-DB13-19A3-FC03-6B656EB1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1B725A6-B3BF-A03D-0BA1-99C999EA2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DB038BC-1488-2FD8-A071-40F358E31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AF6FA3-9D85-F7FE-D206-A6E4BBE6F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BC28-C925-D346-9716-0CD8C26CFCE2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4B3A6E-5895-BEB5-13DA-56B1BF924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BFCCE2-D365-0853-2706-CFDDEE37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DFAD-FE6A-5449-87EB-3D68847F2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15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9B98361-AA5D-2B8C-D9F3-CB6A3AA2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B03E3C-C8AE-C1A7-20BE-0E276905F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A922D4-BA91-2A3D-6E08-B2F5FF7A9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0BC28-C925-D346-9716-0CD8C26CFCE2}" type="datetimeFigureOut">
              <a:rPr kumimoji="1" lang="ja-JP" altLang="en-US" smtClean="0"/>
              <a:t>2024/8/4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2F7EED-B0CE-1A2C-C606-812C780B4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698C5D-BFE4-DA3F-4A6D-652C989E8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1BDFAD-FE6A-5449-87EB-3D68847F2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51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lZNXUWh9Do?start=5&amp;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オンライン メディア 5" title="ABCのうた　byひまわり🌻（♬ABCDEFG）歌詞付き｜童謡｜ABC Song｜">
            <a:hlinkClick r:id="" action="ppaction://media"/>
            <a:extLst>
              <a:ext uri="{FF2B5EF4-FFF2-40B4-BE49-F238E27FC236}">
                <a16:creationId xmlns:a16="http://schemas.microsoft.com/office/drawing/2014/main" id="{DAB307B3-C6D9-0E6B-94D0-8D00C6AD67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540588"/>
            <a:ext cx="10224467" cy="577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5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7E0D3D-03FE-CD34-0BE4-D22FA1541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800" y="5029200"/>
            <a:ext cx="9144000" cy="1554162"/>
          </a:xfrm>
        </p:spPr>
        <p:txBody>
          <a:bodyPr/>
          <a:lstStyle/>
          <a:p>
            <a:r>
              <a:rPr lang="ja-JP" altLang="en-US" sz="9600">
                <a:solidFill>
                  <a:srgbClr val="FF0000"/>
                </a:solidFill>
              </a:rPr>
              <a:t>◯</a:t>
            </a:r>
            <a:r>
              <a:rPr kumimoji="1" lang="en-US" altLang="ja-JP" sz="9600" dirty="0" err="1"/>
              <a:t>emen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C8E56A-4647-5118-E89D-594F91ED8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484" y="0"/>
            <a:ext cx="6273512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66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7E0D3D-03FE-CD34-0BE4-D22FA1541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464" y="548878"/>
            <a:ext cx="9144000" cy="1554162"/>
          </a:xfrm>
        </p:spPr>
        <p:txBody>
          <a:bodyPr/>
          <a:lstStyle/>
          <a:p>
            <a:pPr algn="l"/>
            <a:r>
              <a:rPr lang="ja-JP" altLang="en-US" sz="9600"/>
              <a:t>１　</a:t>
            </a:r>
            <a:r>
              <a:rPr lang="en-US" altLang="ja-JP" sz="9600" dirty="0">
                <a:solidFill>
                  <a:srgbClr val="FF0000"/>
                </a:solidFill>
              </a:rPr>
              <a:t>T</a:t>
            </a:r>
            <a:r>
              <a:rPr kumimoji="1" lang="en-US" altLang="ja-JP" sz="9600" dirty="0"/>
              <a:t>emen</a:t>
            </a:r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38BC4612-C62B-3837-8D1D-EC2A2CD1F0F5}"/>
              </a:ext>
            </a:extLst>
          </p:cNvPr>
          <p:cNvSpPr txBox="1">
            <a:spLocks/>
          </p:cNvSpPr>
          <p:nvPr/>
        </p:nvSpPr>
        <p:spPr>
          <a:xfrm>
            <a:off x="1781464" y="4754960"/>
            <a:ext cx="9144000" cy="1554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9600"/>
              <a:t>３　</a:t>
            </a:r>
            <a:r>
              <a:rPr lang="en-US" altLang="ja-JP" sz="9600" dirty="0">
                <a:solidFill>
                  <a:srgbClr val="FF0000"/>
                </a:solidFill>
              </a:rPr>
              <a:t>Y</a:t>
            </a:r>
            <a:r>
              <a:rPr kumimoji="1" lang="en-US" altLang="ja-JP" sz="9600" dirty="0"/>
              <a:t>emen</a:t>
            </a:r>
            <a:endParaRPr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88A048D-87F1-C917-275F-177C18586D11}"/>
              </a:ext>
            </a:extLst>
          </p:cNvPr>
          <p:cNvSpPr txBox="1">
            <a:spLocks/>
          </p:cNvSpPr>
          <p:nvPr/>
        </p:nvSpPr>
        <p:spPr>
          <a:xfrm>
            <a:off x="1771073" y="2651919"/>
            <a:ext cx="9144000" cy="1554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9600"/>
              <a:t>２　</a:t>
            </a:r>
            <a:r>
              <a:rPr lang="en-US" altLang="ja-JP" sz="9600" dirty="0">
                <a:solidFill>
                  <a:srgbClr val="FF0000"/>
                </a:solidFill>
              </a:rPr>
              <a:t>R</a:t>
            </a:r>
            <a:r>
              <a:rPr kumimoji="1" lang="en-US" altLang="ja-JP" sz="9600" dirty="0"/>
              <a:t>emen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98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7E0D3D-03FE-CD34-0BE4-D22FA1541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800" y="5029200"/>
            <a:ext cx="9144000" cy="1554162"/>
          </a:xfrm>
        </p:spPr>
        <p:txBody>
          <a:bodyPr/>
          <a:lstStyle/>
          <a:p>
            <a:r>
              <a:rPr kumimoji="1" lang="en-US" altLang="ja-JP" sz="9600" dirty="0">
                <a:solidFill>
                  <a:srgbClr val="FF0000"/>
                </a:solidFill>
              </a:rPr>
              <a:t>Y</a:t>
            </a:r>
            <a:r>
              <a:rPr kumimoji="1" lang="en-US" altLang="ja-JP" sz="9600" dirty="0"/>
              <a:t>emen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C8E56A-4647-5118-E89D-594F91ED8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484" y="0"/>
            <a:ext cx="6273512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7E0D3D-03FE-CD34-0BE4-D22FA1541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800" y="5029200"/>
            <a:ext cx="9144000" cy="1554162"/>
          </a:xfrm>
        </p:spPr>
        <p:txBody>
          <a:bodyPr/>
          <a:lstStyle/>
          <a:p>
            <a:r>
              <a:rPr lang="ja-JP" altLang="en-US" sz="9600">
                <a:solidFill>
                  <a:srgbClr val="FF0000"/>
                </a:solidFill>
              </a:rPr>
              <a:t>◯</a:t>
            </a:r>
            <a:r>
              <a:rPr kumimoji="1" lang="en-US" altLang="ja-JP" sz="9600" dirty="0" err="1"/>
              <a:t>anada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A947D2E-BB86-3028-49BC-764E042A1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103" y="0"/>
            <a:ext cx="5548242" cy="48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6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7E0D3D-03FE-CD34-0BE4-D22FA1541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464" y="548878"/>
            <a:ext cx="9144000" cy="1554162"/>
          </a:xfrm>
        </p:spPr>
        <p:txBody>
          <a:bodyPr/>
          <a:lstStyle/>
          <a:p>
            <a:pPr algn="l"/>
            <a:r>
              <a:rPr lang="ja-JP" altLang="en-US" sz="9600"/>
              <a:t>１　</a:t>
            </a:r>
            <a:r>
              <a:rPr lang="en-US" altLang="ja-JP" sz="9600" dirty="0" err="1">
                <a:solidFill>
                  <a:srgbClr val="FF0000"/>
                </a:solidFill>
              </a:rPr>
              <a:t>S</a:t>
            </a:r>
            <a:r>
              <a:rPr kumimoji="1" lang="en-US" altLang="ja-JP" sz="9600" dirty="0" err="1"/>
              <a:t>anada</a:t>
            </a:r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38BC4612-C62B-3837-8D1D-EC2A2CD1F0F5}"/>
              </a:ext>
            </a:extLst>
          </p:cNvPr>
          <p:cNvSpPr txBox="1">
            <a:spLocks/>
          </p:cNvSpPr>
          <p:nvPr/>
        </p:nvSpPr>
        <p:spPr>
          <a:xfrm>
            <a:off x="1781464" y="4754960"/>
            <a:ext cx="9144000" cy="1554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9600"/>
              <a:t>３　</a:t>
            </a:r>
            <a:r>
              <a:rPr lang="en-US" altLang="ja-JP" sz="9600" dirty="0" err="1">
                <a:solidFill>
                  <a:srgbClr val="FF0000"/>
                </a:solidFill>
              </a:rPr>
              <a:t>T</a:t>
            </a:r>
            <a:r>
              <a:rPr kumimoji="1" lang="en-US" altLang="ja-JP" sz="9600" dirty="0" err="1"/>
              <a:t>anada</a:t>
            </a:r>
            <a:endParaRPr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88A048D-87F1-C917-275F-177C18586D11}"/>
              </a:ext>
            </a:extLst>
          </p:cNvPr>
          <p:cNvSpPr txBox="1">
            <a:spLocks/>
          </p:cNvSpPr>
          <p:nvPr/>
        </p:nvSpPr>
        <p:spPr>
          <a:xfrm>
            <a:off x="1771073" y="2651919"/>
            <a:ext cx="9144000" cy="1554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9600"/>
              <a:t>２　</a:t>
            </a:r>
            <a:r>
              <a:rPr lang="en-US" altLang="ja-JP" sz="9600" dirty="0">
                <a:solidFill>
                  <a:srgbClr val="FF0000"/>
                </a:solidFill>
              </a:rPr>
              <a:t>C</a:t>
            </a:r>
            <a:r>
              <a:rPr kumimoji="1" lang="en-US" altLang="ja-JP" sz="9600" dirty="0"/>
              <a:t>anada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87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7E0D3D-03FE-CD34-0BE4-D22FA1541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800" y="5029200"/>
            <a:ext cx="9144000" cy="1554162"/>
          </a:xfrm>
        </p:spPr>
        <p:txBody>
          <a:bodyPr/>
          <a:lstStyle/>
          <a:p>
            <a:r>
              <a:rPr kumimoji="1" lang="en-US" altLang="ja-JP" sz="9600" dirty="0">
                <a:solidFill>
                  <a:srgbClr val="FF0000"/>
                </a:solidFill>
              </a:rPr>
              <a:t>C</a:t>
            </a:r>
            <a:r>
              <a:rPr kumimoji="1" lang="en-US" altLang="ja-JP" sz="9600" dirty="0"/>
              <a:t>anada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A947D2E-BB86-3028-49BC-764E042A1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103" y="0"/>
            <a:ext cx="5548242" cy="48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7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bc countryバージョン">
            <a:hlinkClick r:id="" action="ppaction://media"/>
            <a:extLst>
              <a:ext uri="{FF2B5EF4-FFF2-40B4-BE49-F238E27FC236}">
                <a16:creationId xmlns:a16="http://schemas.microsoft.com/office/drawing/2014/main" id="{FB1F5429-A68B-4E72-DC9B-4B620BF8F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1999" y="975360"/>
            <a:ext cx="8426027" cy="47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2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368785-20BD-1A91-6E43-CBD46677E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318" y="2279073"/>
            <a:ext cx="5299364" cy="2299855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15000" dirty="0">
                <a:latin typeface="BM JUA OTF" panose="02020603020101020101" pitchFamily="18" charset="-127"/>
                <a:ea typeface="BM JUA OTF" panose="02020603020101020101" pitchFamily="18" charset="-127"/>
              </a:rPr>
              <a:t>QUIZ</a:t>
            </a:r>
            <a:endParaRPr kumimoji="1" lang="ja-JP" altLang="en-US" sz="15000">
              <a:latin typeface="BM JUA OTF" panose="02020603020101020101" pitchFamily="18" charset="-127"/>
            </a:endParaRPr>
          </a:p>
        </p:txBody>
      </p:sp>
      <p:pic>
        <p:nvPicPr>
          <p:cNvPr id="1026" name="Picture 2" descr="はてなマーク・クエスチョンマーク | かわいいフリー素材集 いらすとや">
            <a:extLst>
              <a:ext uri="{FF2B5EF4-FFF2-40B4-BE49-F238E27FC236}">
                <a16:creationId xmlns:a16="http://schemas.microsoft.com/office/drawing/2014/main" id="{D7906F21-0FAA-F9EA-7FF5-2ED8E8D04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561">
            <a:off x="8913091" y="717979"/>
            <a:ext cx="1962727" cy="250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はてなイラスト｜無料イラスト・フリー素材なら「イラストAC」">
            <a:extLst>
              <a:ext uri="{FF2B5EF4-FFF2-40B4-BE49-F238E27FC236}">
                <a16:creationId xmlns:a16="http://schemas.microsoft.com/office/drawing/2014/main" id="{430D30E0-BB14-CCFA-2192-F33BF87F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1967">
            <a:off x="441272" y="581890"/>
            <a:ext cx="3679523" cy="276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5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7E0D3D-03FE-CD34-0BE4-D22FA1541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800" y="5029200"/>
            <a:ext cx="9144000" cy="1554162"/>
          </a:xfrm>
        </p:spPr>
        <p:txBody>
          <a:bodyPr/>
          <a:lstStyle/>
          <a:p>
            <a:r>
              <a:rPr lang="ja-JP" altLang="en-US" sz="9600">
                <a:solidFill>
                  <a:srgbClr val="FF0000"/>
                </a:solidFill>
              </a:rPr>
              <a:t>◯</a:t>
            </a:r>
            <a:r>
              <a:rPr kumimoji="1" lang="en-US" altLang="ja-JP" sz="9600" dirty="0" err="1"/>
              <a:t>apan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F1F92A-8927-9B0B-05E2-73F6E369D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395" y="0"/>
            <a:ext cx="7206826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518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7E0D3D-03FE-CD34-0BE4-D22FA1541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464" y="548878"/>
            <a:ext cx="9144000" cy="1554162"/>
          </a:xfrm>
        </p:spPr>
        <p:txBody>
          <a:bodyPr/>
          <a:lstStyle/>
          <a:p>
            <a:pPr algn="l"/>
            <a:r>
              <a:rPr lang="ja-JP" altLang="en-US" sz="9600"/>
              <a:t>１　</a:t>
            </a:r>
            <a:r>
              <a:rPr lang="en-US" altLang="ja-JP" sz="9600" dirty="0">
                <a:solidFill>
                  <a:srgbClr val="FF0000"/>
                </a:solidFill>
              </a:rPr>
              <a:t>J</a:t>
            </a:r>
            <a:r>
              <a:rPr kumimoji="1" lang="en-US" altLang="ja-JP" sz="9600" dirty="0"/>
              <a:t>apan</a:t>
            </a:r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38BC4612-C62B-3837-8D1D-EC2A2CD1F0F5}"/>
              </a:ext>
            </a:extLst>
          </p:cNvPr>
          <p:cNvSpPr txBox="1">
            <a:spLocks/>
          </p:cNvSpPr>
          <p:nvPr/>
        </p:nvSpPr>
        <p:spPr>
          <a:xfrm>
            <a:off x="1781464" y="4754960"/>
            <a:ext cx="9144000" cy="1554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9600"/>
              <a:t>３　</a:t>
            </a:r>
            <a:r>
              <a:rPr lang="en-US" altLang="ja-JP" sz="9600" dirty="0" err="1">
                <a:solidFill>
                  <a:srgbClr val="FF0000"/>
                </a:solidFill>
              </a:rPr>
              <a:t>N</a:t>
            </a:r>
            <a:r>
              <a:rPr lang="en-US" altLang="ja-JP" sz="9600" dirty="0" err="1"/>
              <a:t>apan</a:t>
            </a:r>
            <a:endParaRPr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88A048D-87F1-C917-275F-177C18586D11}"/>
              </a:ext>
            </a:extLst>
          </p:cNvPr>
          <p:cNvSpPr txBox="1">
            <a:spLocks/>
          </p:cNvSpPr>
          <p:nvPr/>
        </p:nvSpPr>
        <p:spPr>
          <a:xfrm>
            <a:off x="1771073" y="2651919"/>
            <a:ext cx="9144000" cy="1554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9600"/>
              <a:t>２　</a:t>
            </a:r>
            <a:r>
              <a:rPr lang="en-US" altLang="ja-JP" sz="9600" dirty="0" err="1">
                <a:solidFill>
                  <a:srgbClr val="FF0000"/>
                </a:solidFill>
              </a:rPr>
              <a:t>L</a:t>
            </a:r>
            <a:r>
              <a:rPr lang="en-US" altLang="ja-JP" sz="9600" dirty="0" err="1"/>
              <a:t>apan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90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7E0D3D-03FE-CD34-0BE4-D22FA1541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800" y="5029200"/>
            <a:ext cx="9144000" cy="1554162"/>
          </a:xfrm>
        </p:spPr>
        <p:txBody>
          <a:bodyPr/>
          <a:lstStyle/>
          <a:p>
            <a:r>
              <a:rPr lang="en-US" altLang="ja-JP" sz="9600" dirty="0">
                <a:solidFill>
                  <a:srgbClr val="FF0000"/>
                </a:solidFill>
              </a:rPr>
              <a:t>J</a:t>
            </a:r>
            <a:r>
              <a:rPr kumimoji="1" lang="en-US" altLang="ja-JP" sz="9600" dirty="0"/>
              <a:t>apan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F1F92A-8927-9B0B-05E2-73F6E369D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395" y="0"/>
            <a:ext cx="7206826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6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7E0D3D-03FE-CD34-0BE4-D22FA1541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800" y="5029200"/>
            <a:ext cx="9144000" cy="1554162"/>
          </a:xfrm>
        </p:spPr>
        <p:txBody>
          <a:bodyPr/>
          <a:lstStyle/>
          <a:p>
            <a:r>
              <a:rPr lang="ja-JP" altLang="en-US" sz="9600">
                <a:solidFill>
                  <a:srgbClr val="FF0000"/>
                </a:solidFill>
              </a:rPr>
              <a:t>◯</a:t>
            </a:r>
            <a:r>
              <a:rPr kumimoji="1" lang="en-US" altLang="ja-JP" sz="9600" dirty="0" err="1"/>
              <a:t>rgentina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34500E4-6E07-364B-9191-1094DDB20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50" y="0"/>
            <a:ext cx="6076950" cy="47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1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7E0D3D-03FE-CD34-0BE4-D22FA1541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464" y="548878"/>
            <a:ext cx="9144000" cy="1554162"/>
          </a:xfrm>
        </p:spPr>
        <p:txBody>
          <a:bodyPr/>
          <a:lstStyle/>
          <a:p>
            <a:pPr algn="l"/>
            <a:r>
              <a:rPr lang="ja-JP" altLang="en-US" sz="9600"/>
              <a:t>１　</a:t>
            </a:r>
            <a:r>
              <a:rPr lang="en-US" altLang="ja-JP" sz="9600" dirty="0" err="1">
                <a:solidFill>
                  <a:srgbClr val="FF0000"/>
                </a:solidFill>
              </a:rPr>
              <a:t>O</a:t>
            </a:r>
            <a:r>
              <a:rPr kumimoji="1" lang="en-US" altLang="ja-JP" sz="9600" dirty="0" err="1"/>
              <a:t>rgentina</a:t>
            </a:r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38BC4612-C62B-3837-8D1D-EC2A2CD1F0F5}"/>
              </a:ext>
            </a:extLst>
          </p:cNvPr>
          <p:cNvSpPr txBox="1">
            <a:spLocks/>
          </p:cNvSpPr>
          <p:nvPr/>
        </p:nvSpPr>
        <p:spPr>
          <a:xfrm>
            <a:off x="1781464" y="4754960"/>
            <a:ext cx="9144000" cy="1554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9600"/>
              <a:t>３　</a:t>
            </a:r>
            <a:r>
              <a:rPr lang="en-US" altLang="ja-JP" sz="9600" dirty="0" err="1">
                <a:solidFill>
                  <a:srgbClr val="FF0000"/>
                </a:solidFill>
              </a:rPr>
              <a:t>D</a:t>
            </a:r>
            <a:r>
              <a:rPr lang="en-US" altLang="ja-JP" sz="9600" dirty="0" err="1"/>
              <a:t>rgentina</a:t>
            </a:r>
            <a:endParaRPr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88A048D-87F1-C917-275F-177C18586D11}"/>
              </a:ext>
            </a:extLst>
          </p:cNvPr>
          <p:cNvSpPr txBox="1">
            <a:spLocks/>
          </p:cNvSpPr>
          <p:nvPr/>
        </p:nvSpPr>
        <p:spPr>
          <a:xfrm>
            <a:off x="1771073" y="2651919"/>
            <a:ext cx="9144000" cy="1554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9600"/>
              <a:t>２　</a:t>
            </a:r>
            <a:r>
              <a:rPr lang="en-US" altLang="ja-JP" sz="9600" dirty="0">
                <a:solidFill>
                  <a:srgbClr val="FF0000"/>
                </a:solidFill>
              </a:rPr>
              <a:t>A</a:t>
            </a:r>
            <a:r>
              <a:rPr lang="en-US" altLang="ja-JP" sz="9600" dirty="0"/>
              <a:t>rgentina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499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7E0D3D-03FE-CD34-0BE4-D22FA1541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800" y="5029200"/>
            <a:ext cx="9144000" cy="1554162"/>
          </a:xfrm>
        </p:spPr>
        <p:txBody>
          <a:bodyPr/>
          <a:lstStyle/>
          <a:p>
            <a:r>
              <a:rPr kumimoji="1" lang="en-US" altLang="ja-JP" sz="9600" dirty="0">
                <a:solidFill>
                  <a:srgbClr val="FF0000"/>
                </a:solidFill>
              </a:rPr>
              <a:t>A</a:t>
            </a:r>
            <a:r>
              <a:rPr kumimoji="1" lang="en-US" altLang="ja-JP" sz="9600" dirty="0"/>
              <a:t>rgentina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34500E4-6E07-364B-9191-1094DDB20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50" y="0"/>
            <a:ext cx="6076950" cy="47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37</Words>
  <Application>Microsoft Office PowerPoint</Application>
  <PresentationFormat>ワイド画面</PresentationFormat>
  <Paragraphs>21</Paragraphs>
  <Slides>15</Slides>
  <Notes>0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BM JUA OTF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QUIZ</vt:lpstr>
      <vt:lpstr>◯apan</vt:lpstr>
      <vt:lpstr>１　Japan</vt:lpstr>
      <vt:lpstr>Japan</vt:lpstr>
      <vt:lpstr>◯rgentina</vt:lpstr>
      <vt:lpstr>１　Orgentina</vt:lpstr>
      <vt:lpstr>Argentina</vt:lpstr>
      <vt:lpstr>◯emen</vt:lpstr>
      <vt:lpstr>１　Temen</vt:lpstr>
      <vt:lpstr>Yemen</vt:lpstr>
      <vt:lpstr>◯anada</vt:lpstr>
      <vt:lpstr>１　Sanada</vt:lpstr>
      <vt:lpstr>Canada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及川 龍之介</dc:creator>
  <cp:lastModifiedBy>RS</cp:lastModifiedBy>
  <cp:revision>4</cp:revision>
  <dcterms:created xsi:type="dcterms:W3CDTF">2024-06-27T04:12:48Z</dcterms:created>
  <dcterms:modified xsi:type="dcterms:W3CDTF">2024-08-04T13:44:10Z</dcterms:modified>
</cp:coreProperties>
</file>