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28ABC-BF1E-46C7-A07B-156A5BB7B728}" v="6" dt="2024-06-27T07:44:32.505"/>
    <p1510:client id="{6A58E44D-7538-476C-8725-9666BF6A03C9}" v="136" dt="2024-06-27T07:40:48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7E710-BDDB-48E0-BB67-3F7978A79AEC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3C738-04CB-4288-8C88-BF1EF2C3B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9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3C738-04CB-4288-8C88-BF1EF2C3BCC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89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リンゴ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3C738-04CB-4288-8C88-BF1EF2C3BCC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40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グレープフルーツ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3C738-04CB-4288-8C88-BF1EF2C3BCC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グレープフルーツ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3C738-04CB-4288-8C88-BF1EF2C3BCC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41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グレープフルーツ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3C738-04CB-4288-8C88-BF1EF2C3BCC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69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111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3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8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53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5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7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7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b="1" spc="70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 spc="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 spc="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 spc="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792EA91-3BEC-413E-9CC0-329F1915E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各種の新鮮なサラダ">
            <a:extLst>
              <a:ext uri="{FF2B5EF4-FFF2-40B4-BE49-F238E27FC236}">
                <a16:creationId xmlns:a16="http://schemas.microsoft.com/office/drawing/2014/main" id="{B3E98955-D3F2-8C76-7E32-F79D89E5D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8" b="3382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7C0394-A9D4-466F-A671-B2752CC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2919"/>
            <a:ext cx="12191999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56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364F22-8869-85AB-B4BC-76DBAE952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What is this?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617DAB-AA41-5BC4-BC7B-465A559F3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>
            <a:normAutofit/>
          </a:bodyPr>
          <a:lstStyle/>
          <a:p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D0795-D0CD-404F-68CE-50233B51524A}"/>
              </a:ext>
            </a:extLst>
          </p:cNvPr>
          <p:cNvSpPr txBox="1"/>
          <p:nvPr/>
        </p:nvSpPr>
        <p:spPr>
          <a:xfrm>
            <a:off x="1911149" y="1114719"/>
            <a:ext cx="4089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800"/>
              <a:t>What is this</a:t>
            </a:r>
            <a:r>
              <a:rPr lang="en-US" altLang="ja-JP" sz="4800"/>
              <a:t>?</a:t>
            </a:r>
            <a:endParaRPr lang="ja-JP" altLang="en-US" sz="4800"/>
          </a:p>
        </p:txBody>
      </p:sp>
      <p:pic>
        <p:nvPicPr>
          <p:cNvPr id="3076" name="Picture 4" descr="トマト 種 種類 | トマトの育て方.com">
            <a:extLst>
              <a:ext uri="{FF2B5EF4-FFF2-40B4-BE49-F238E27FC236}">
                <a16:creationId xmlns:a16="http://schemas.microsoft.com/office/drawing/2014/main" id="{72E25ADE-6C63-439B-F43A-1531B198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2" y="2396263"/>
            <a:ext cx="5020528" cy="33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トマトの花が可愛い（鏡野町） - 津山瓦版">
            <a:extLst>
              <a:ext uri="{FF2B5EF4-FFF2-40B4-BE49-F238E27FC236}">
                <a16:creationId xmlns:a16="http://schemas.microsoft.com/office/drawing/2014/main" id="{D3FDD974-19CC-64CF-CFB9-02537A60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36" y="2396264"/>
            <a:ext cx="4468976" cy="33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5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もっと早く知りたかった！トマトの選び方と美しい「切り方」：マピオンニュース">
            <a:extLst>
              <a:ext uri="{FF2B5EF4-FFF2-40B4-BE49-F238E27FC236}">
                <a16:creationId xmlns:a16="http://schemas.microsoft.com/office/drawing/2014/main" id="{00CEB953-0B34-B04A-B6ED-248325B7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21" y="780690"/>
            <a:ext cx="7062158" cy="52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269F8E-B938-87BF-99F2-74E772C5E7C8}"/>
              </a:ext>
            </a:extLst>
          </p:cNvPr>
          <p:cNvSpPr txBox="1"/>
          <p:nvPr/>
        </p:nvSpPr>
        <p:spPr>
          <a:xfrm>
            <a:off x="5071681" y="908648"/>
            <a:ext cx="1972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t</a:t>
            </a:r>
            <a:r>
              <a:rPr kumimoji="1" lang="en-US" altLang="ja-JP" sz="4000"/>
              <a:t>omato</a:t>
            </a:r>
            <a:endParaRPr kumimoji="1" lang="ja-JP" altLang="en-US" sz="4000" dirty="0"/>
          </a:p>
        </p:txBody>
      </p:sp>
      <p:pic>
        <p:nvPicPr>
          <p:cNvPr id="3" name="3b89e984fcdc2ab9eafce1938c16c66841aeebd444c6b7ad5b70710b">
            <a:hlinkClick r:id="" action="ppaction://media"/>
            <a:extLst>
              <a:ext uri="{FF2B5EF4-FFF2-40B4-BE49-F238E27FC236}">
                <a16:creationId xmlns:a16="http://schemas.microsoft.com/office/drawing/2014/main" id="{442C9B8D-B4B7-0900-AE50-78528B039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0543" y="5395822"/>
            <a:ext cx="681487" cy="6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D0795-D0CD-404F-68CE-50233B51524A}"/>
              </a:ext>
            </a:extLst>
          </p:cNvPr>
          <p:cNvSpPr txBox="1"/>
          <p:nvPr/>
        </p:nvSpPr>
        <p:spPr>
          <a:xfrm>
            <a:off x="1911149" y="1114719"/>
            <a:ext cx="4089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800"/>
              <a:t>What is this</a:t>
            </a:r>
            <a:r>
              <a:rPr lang="en-US" altLang="ja-JP" sz="4800"/>
              <a:t>?</a:t>
            </a:r>
            <a:endParaRPr lang="ja-JP" altLang="en-US" sz="4800"/>
          </a:p>
        </p:txBody>
      </p:sp>
      <p:pic>
        <p:nvPicPr>
          <p:cNvPr id="1026" name="Picture 2" descr="桃子种子 库存照片. 图片 包括有 桃子种子 - 2924500">
            <a:extLst>
              <a:ext uri="{FF2B5EF4-FFF2-40B4-BE49-F238E27FC236}">
                <a16:creationId xmlns:a16="http://schemas.microsoft.com/office/drawing/2014/main" id="{1CCB5B88-3D4C-80F3-6E47-D6AE3ABC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2397034"/>
            <a:ext cx="4511885" cy="30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ゆんフリー写真素材集 : No. 4110 桃の花 [日本 / 東京]">
            <a:extLst>
              <a:ext uri="{FF2B5EF4-FFF2-40B4-BE49-F238E27FC236}">
                <a16:creationId xmlns:a16="http://schemas.microsoft.com/office/drawing/2014/main" id="{57D8AD2D-C78D-8FFC-8C36-C9F1E376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51" y="2397034"/>
            <a:ext cx="5085132" cy="360777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82286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CD9C7D-EBE1-28DF-1034-2001C4E90904}"/>
              </a:ext>
            </a:extLst>
          </p:cNvPr>
          <p:cNvSpPr txBox="1"/>
          <p:nvPr/>
        </p:nvSpPr>
        <p:spPr>
          <a:xfrm>
            <a:off x="5149970" y="897948"/>
            <a:ext cx="1892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/>
              <a:t>peach</a:t>
            </a:r>
            <a:endParaRPr lang="ja-JP" altLang="en-US" sz="4000" dirty="0"/>
          </a:p>
        </p:txBody>
      </p:sp>
      <p:pic>
        <p:nvPicPr>
          <p:cNvPr id="8" name="64957565450939">
            <a:hlinkClick r:id="" action="ppaction://media"/>
            <a:extLst>
              <a:ext uri="{FF2B5EF4-FFF2-40B4-BE49-F238E27FC236}">
                <a16:creationId xmlns:a16="http://schemas.microsoft.com/office/drawing/2014/main" id="{521EF9CA-AA63-F6A1-1EF7-137772B3E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0325" y="5450670"/>
            <a:ext cx="600974" cy="600974"/>
          </a:xfrm>
          <a:prstGeom prst="rect">
            <a:avLst/>
          </a:prstGeom>
        </p:spPr>
      </p:pic>
      <p:pic>
        <p:nvPicPr>
          <p:cNvPr id="1026" name="Picture 2" descr="待ち受け Iphone 桃 の 花 – Homu Interia">
            <a:extLst>
              <a:ext uri="{FF2B5EF4-FFF2-40B4-BE49-F238E27FC236}">
                <a16:creationId xmlns:a16="http://schemas.microsoft.com/office/drawing/2014/main" id="{13F684AA-CAD1-B3B3-A558-44702D22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32" y="1477405"/>
            <a:ext cx="4183662" cy="53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D0795-D0CD-404F-68CE-50233B51524A}"/>
              </a:ext>
            </a:extLst>
          </p:cNvPr>
          <p:cNvSpPr txBox="1"/>
          <p:nvPr/>
        </p:nvSpPr>
        <p:spPr>
          <a:xfrm>
            <a:off x="1911149" y="1114719"/>
            <a:ext cx="4089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800"/>
              <a:t>What is this</a:t>
            </a:r>
            <a:r>
              <a:rPr lang="en-US" altLang="ja-JP" sz="4800"/>
              <a:t>?</a:t>
            </a:r>
            <a:endParaRPr lang="ja-JP" altLang="en-US" sz="4800"/>
          </a:p>
        </p:txBody>
      </p:sp>
      <p:pic>
        <p:nvPicPr>
          <p:cNvPr id="2050" name="Picture 2" descr="りんご基礎知識「りんごの花・果実」 - りんご大学">
            <a:extLst>
              <a:ext uri="{FF2B5EF4-FFF2-40B4-BE49-F238E27FC236}">
                <a16:creationId xmlns:a16="http://schemas.microsoft.com/office/drawing/2014/main" id="{4476DAA0-76A6-7BAE-4A46-7EBF5CFA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9873"/>
            <a:ext cx="4881282" cy="36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リンゴ（1）｜おおきくなあれ｜大日本図書">
            <a:extLst>
              <a:ext uri="{FF2B5EF4-FFF2-40B4-BE49-F238E27FC236}">
                <a16:creationId xmlns:a16="http://schemas.microsoft.com/office/drawing/2014/main" id="{15A10231-FA75-EDEE-B462-D0F072BC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70" y="2349873"/>
            <a:ext cx="4881281" cy="36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0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EDA46E-FF36-33DD-0E41-A9BDC94B8766}"/>
              </a:ext>
            </a:extLst>
          </p:cNvPr>
          <p:cNvSpPr txBox="1"/>
          <p:nvPr/>
        </p:nvSpPr>
        <p:spPr>
          <a:xfrm>
            <a:off x="5224731" y="5132081"/>
            <a:ext cx="1742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Apple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2" name="64957565450844">
            <a:hlinkClick r:id="" action="ppaction://media"/>
            <a:extLst>
              <a:ext uri="{FF2B5EF4-FFF2-40B4-BE49-F238E27FC236}">
                <a16:creationId xmlns:a16="http://schemas.microsoft.com/office/drawing/2014/main" id="{AD0B4695-354A-EBB1-B0B6-E9A7300C5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0325" y="5415662"/>
            <a:ext cx="698740" cy="698740"/>
          </a:xfrm>
          <a:prstGeom prst="rect">
            <a:avLst/>
          </a:prstGeom>
        </p:spPr>
      </p:pic>
      <p:pic>
        <p:nvPicPr>
          <p:cNvPr id="2050" name="Picture 2" descr="【新発売】 リンゴ sushitai.com.mx">
            <a:extLst>
              <a:ext uri="{FF2B5EF4-FFF2-40B4-BE49-F238E27FC236}">
                <a16:creationId xmlns:a16="http://schemas.microsoft.com/office/drawing/2014/main" id="{3BF8008C-CFE3-3075-17C5-D57935BE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47" y="775489"/>
            <a:ext cx="7959305" cy="53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FD8EC4-A460-3E46-9892-47A72B9BB682}"/>
              </a:ext>
            </a:extLst>
          </p:cNvPr>
          <p:cNvSpPr txBox="1"/>
          <p:nvPr/>
        </p:nvSpPr>
        <p:spPr>
          <a:xfrm>
            <a:off x="5149970" y="5983220"/>
            <a:ext cx="1892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/>
              <a:t>apple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716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D0795-D0CD-404F-68CE-50233B51524A}"/>
              </a:ext>
            </a:extLst>
          </p:cNvPr>
          <p:cNvSpPr txBox="1"/>
          <p:nvPr/>
        </p:nvSpPr>
        <p:spPr>
          <a:xfrm>
            <a:off x="1911149" y="1114719"/>
            <a:ext cx="4089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800"/>
              <a:t>What is this</a:t>
            </a:r>
            <a:r>
              <a:rPr lang="en-US" altLang="ja-JP" sz="4800"/>
              <a:t>?</a:t>
            </a:r>
            <a:endParaRPr lang="ja-JP" altLang="en-US" sz="4800"/>
          </a:p>
        </p:txBody>
      </p:sp>
      <p:pic>
        <p:nvPicPr>
          <p:cNvPr id="3074" name="Picture 2" descr="柑橘類の種と実生苗">
            <a:extLst>
              <a:ext uri="{FF2B5EF4-FFF2-40B4-BE49-F238E27FC236}">
                <a16:creationId xmlns:a16="http://schemas.microsoft.com/office/drawing/2014/main" id="{F60F7513-C804-83BE-01C0-D1E6703A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7" y="2372332"/>
            <a:ext cx="5072274" cy="33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最高のコレクション グレープフルーツ 花 246288-グレープフルーツ 花">
            <a:extLst>
              <a:ext uri="{FF2B5EF4-FFF2-40B4-BE49-F238E27FC236}">
                <a16:creationId xmlns:a16="http://schemas.microsoft.com/office/drawing/2014/main" id="{EDEC1A9F-F17C-B1F8-42E1-2FE28402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79" y="2372333"/>
            <a:ext cx="4497619" cy="33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0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081A9A-A20E-F050-605E-3171A7F8B169}"/>
              </a:ext>
            </a:extLst>
          </p:cNvPr>
          <p:cNvSpPr txBox="1"/>
          <p:nvPr/>
        </p:nvSpPr>
        <p:spPr>
          <a:xfrm>
            <a:off x="4380421" y="6034978"/>
            <a:ext cx="2840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/>
              <a:t>grapefruit</a:t>
            </a:r>
            <a:endParaRPr lang="ja-JP" altLang="en-US" sz="4000" dirty="0"/>
          </a:p>
        </p:txBody>
      </p:sp>
      <p:pic>
        <p:nvPicPr>
          <p:cNvPr id="2" name="64957565450924">
            <a:hlinkClick r:id="" action="ppaction://media"/>
            <a:extLst>
              <a:ext uri="{FF2B5EF4-FFF2-40B4-BE49-F238E27FC236}">
                <a16:creationId xmlns:a16="http://schemas.microsoft.com/office/drawing/2014/main" id="{29C40213-3938-7D9F-8AD2-71F6C94B65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3328" y="5392427"/>
            <a:ext cx="707886" cy="707886"/>
          </a:xfrm>
          <a:prstGeom prst="rect">
            <a:avLst/>
          </a:prstGeom>
        </p:spPr>
      </p:pic>
      <p:pic>
        <p:nvPicPr>
          <p:cNvPr id="3074" name="Picture 2" descr="ゴールデンクラウンの王冠グレープフルーツの通販,お取り寄せサイト｜サカイダフルーツ">
            <a:extLst>
              <a:ext uri="{FF2B5EF4-FFF2-40B4-BE49-F238E27FC236}">
                <a16:creationId xmlns:a16="http://schemas.microsoft.com/office/drawing/2014/main" id="{9EC96B69-EE30-BE99-BD59-CFF610EB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87" y="768332"/>
            <a:ext cx="3992234" cy="53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D0795-D0CD-404F-68CE-50233B51524A}"/>
              </a:ext>
            </a:extLst>
          </p:cNvPr>
          <p:cNvSpPr txBox="1"/>
          <p:nvPr/>
        </p:nvSpPr>
        <p:spPr>
          <a:xfrm>
            <a:off x="1911149" y="1114719"/>
            <a:ext cx="4089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800"/>
              <a:t>What is this</a:t>
            </a:r>
            <a:r>
              <a:rPr lang="en-US" altLang="ja-JP" sz="4800"/>
              <a:t>?</a:t>
            </a:r>
            <a:endParaRPr lang="ja-JP" altLang="en-US" sz="4800"/>
          </a:p>
        </p:txBody>
      </p:sp>
      <p:pic>
        <p:nvPicPr>
          <p:cNvPr id="1028" name="Picture 4" descr="人参（ニンジン）、にんじんの種まき方法－時期、発芽適温、発芽日数、発芽難易度－難しい？簡単？－育て方">
            <a:extLst>
              <a:ext uri="{FF2B5EF4-FFF2-40B4-BE49-F238E27FC236}">
                <a16:creationId xmlns:a16="http://schemas.microsoft.com/office/drawing/2014/main" id="{528CD79F-A51E-F7B7-C6CA-853E63481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3" y="2372333"/>
            <a:ext cx="5020528" cy="33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ニンジン（人参）の花」 セリ科 - ひげ爺さんのお散歩日記">
            <a:extLst>
              <a:ext uri="{FF2B5EF4-FFF2-40B4-BE49-F238E27FC236}">
                <a16:creationId xmlns:a16="http://schemas.microsoft.com/office/drawing/2014/main" id="{6E1BC262-47A2-128C-4E1F-74E70C03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51" y="2396263"/>
            <a:ext cx="5020528" cy="33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5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にんじん・1本」の価格推移・平均相場と先週・先月・去年との値段比較｜野菜の価格推移が一目で分かる！主婦の味方「おねだんノート」">
            <a:extLst>
              <a:ext uri="{FF2B5EF4-FFF2-40B4-BE49-F238E27FC236}">
                <a16:creationId xmlns:a16="http://schemas.microsoft.com/office/drawing/2014/main" id="{998EDAA0-392A-C26E-BAED-CEC80C56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47" y="822385"/>
            <a:ext cx="4708505" cy="53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95DF62-0613-81CE-C3DB-F58D5E22D8D1}"/>
              </a:ext>
            </a:extLst>
          </p:cNvPr>
          <p:cNvSpPr txBox="1"/>
          <p:nvPr/>
        </p:nvSpPr>
        <p:spPr>
          <a:xfrm>
            <a:off x="5221400" y="5474378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c</a:t>
            </a:r>
            <a:r>
              <a:rPr kumimoji="1" lang="en-US" altLang="ja-JP" sz="4000" dirty="0"/>
              <a:t>arrot</a:t>
            </a:r>
            <a:endParaRPr kumimoji="1" lang="ja-JP" altLang="en-US" sz="4000" dirty="0"/>
          </a:p>
        </p:txBody>
      </p:sp>
      <p:pic>
        <p:nvPicPr>
          <p:cNvPr id="3" name="3ff1d2478300b98d805b1f009dab8fb59ed8a7b5506fdf75b6536694">
            <a:hlinkClick r:id="" action="ppaction://media"/>
            <a:extLst>
              <a:ext uri="{FF2B5EF4-FFF2-40B4-BE49-F238E27FC236}">
                <a16:creationId xmlns:a16="http://schemas.microsoft.com/office/drawing/2014/main" id="{B54536AF-EE81-55F0-EEC2-3B0B714FF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535" y="5535283"/>
            <a:ext cx="646981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412C24"/>
      </a:dk2>
      <a:lt2>
        <a:srgbClr val="E8E2E6"/>
      </a:lt2>
      <a:accent1>
        <a:srgbClr val="81AB90"/>
      </a:accent1>
      <a:accent2>
        <a:srgbClr val="7AAC76"/>
      </a:accent2>
      <a:accent3>
        <a:srgbClr val="93A87F"/>
      </a:accent3>
      <a:accent4>
        <a:srgbClr val="A0A571"/>
      </a:accent4>
      <a:accent5>
        <a:srgbClr val="AF9F7F"/>
      </a:accent5>
      <a:accent6>
        <a:srgbClr val="BA8E7F"/>
      </a:accent6>
      <a:hlink>
        <a:srgbClr val="AE6996"/>
      </a:hlink>
      <a:folHlink>
        <a:srgbClr val="7F7F7F"/>
      </a:folHlink>
    </a:clrScheme>
    <a:fontScheme name="Custom 166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40</Words>
  <Application>Microsoft Office PowerPoint</Application>
  <PresentationFormat>ワイド画面</PresentationFormat>
  <Paragraphs>22</Paragraphs>
  <Slides>11</Slides>
  <Notes>5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Meiryo</vt:lpstr>
      <vt:lpstr>游ゴシック</vt:lpstr>
      <vt:lpstr>Arial</vt:lpstr>
      <vt:lpstr>Avenir Next LT Pro</vt:lpstr>
      <vt:lpstr>PrismaticVTI</vt:lpstr>
      <vt:lpstr>What is this?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want?</dc:title>
  <dc:creator>敬一郎 小迫</dc:creator>
  <cp:lastModifiedBy>RS</cp:lastModifiedBy>
  <cp:revision>4</cp:revision>
  <dcterms:created xsi:type="dcterms:W3CDTF">2024-06-13T08:53:58Z</dcterms:created>
  <dcterms:modified xsi:type="dcterms:W3CDTF">2024-08-04T13:11:03Z</dcterms:modified>
</cp:coreProperties>
</file>