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Lst>
  <p:notesMasterIdLst>
    <p:notesMasterId r:id="rId59"/>
  </p:notesMasterIdLst>
  <p:sldIdLst>
    <p:sldId id="300" r:id="rId5"/>
    <p:sldId id="283" r:id="rId6"/>
    <p:sldId id="285" r:id="rId7"/>
    <p:sldId id="284" r:id="rId8"/>
    <p:sldId id="287" r:id="rId9"/>
    <p:sldId id="294" r:id="rId10"/>
    <p:sldId id="291" r:id="rId11"/>
    <p:sldId id="295" r:id="rId12"/>
    <p:sldId id="298" r:id="rId13"/>
    <p:sldId id="302" r:id="rId14"/>
    <p:sldId id="305" r:id="rId15"/>
    <p:sldId id="304" r:id="rId16"/>
    <p:sldId id="306" r:id="rId17"/>
    <p:sldId id="310" r:id="rId18"/>
    <p:sldId id="311" r:id="rId19"/>
    <p:sldId id="312" r:id="rId20"/>
    <p:sldId id="308" r:id="rId21"/>
    <p:sldId id="319" r:id="rId22"/>
    <p:sldId id="320" r:id="rId23"/>
    <p:sldId id="321" r:id="rId24"/>
    <p:sldId id="323" r:id="rId25"/>
    <p:sldId id="324" r:id="rId26"/>
    <p:sldId id="325" r:id="rId27"/>
    <p:sldId id="326" r:id="rId28"/>
    <p:sldId id="327" r:id="rId29"/>
    <p:sldId id="329" r:id="rId30"/>
    <p:sldId id="340" r:id="rId31"/>
    <p:sldId id="341" r:id="rId32"/>
    <p:sldId id="342" r:id="rId33"/>
    <p:sldId id="264" r:id="rId34"/>
    <p:sldId id="265" r:id="rId35"/>
    <p:sldId id="339" r:id="rId36"/>
    <p:sldId id="269" r:id="rId37"/>
    <p:sldId id="266" r:id="rId38"/>
    <p:sldId id="317" r:id="rId39"/>
    <p:sldId id="292" r:id="rId40"/>
    <p:sldId id="267" r:id="rId41"/>
    <p:sldId id="338" r:id="rId42"/>
    <p:sldId id="336" r:id="rId43"/>
    <p:sldId id="296" r:id="rId44"/>
    <p:sldId id="268" r:id="rId45"/>
    <p:sldId id="289" r:id="rId46"/>
    <p:sldId id="331" r:id="rId47"/>
    <p:sldId id="335" r:id="rId48"/>
    <p:sldId id="313" r:id="rId49"/>
    <p:sldId id="333" r:id="rId50"/>
    <p:sldId id="314" r:id="rId51"/>
    <p:sldId id="315" r:id="rId52"/>
    <p:sldId id="337" r:id="rId53"/>
    <p:sldId id="316" r:id="rId54"/>
    <p:sldId id="318" r:id="rId55"/>
    <p:sldId id="330" r:id="rId56"/>
    <p:sldId id="332" r:id="rId57"/>
    <p:sldId id="334" r:id="rId58"/>
  </p:sldIdLst>
  <p:sldSz cx="12192000" cy="6858000"/>
  <p:notesSz cx="6858000" cy="9144000"/>
  <p:custShowLst>
    <p:custShow name="目的別スライド ショー 1" id="0">
      <p:sldLst>
        <p:sld r:id="rId6"/>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9533C7AB-7A80-4691-BF42-0E426055E4AD}">
          <p14:sldIdLst>
            <p14:sldId id="300"/>
            <p14:sldId id="283"/>
            <p14:sldId id="285"/>
            <p14:sldId id="284"/>
            <p14:sldId id="287"/>
            <p14:sldId id="294"/>
            <p14:sldId id="291"/>
            <p14:sldId id="295"/>
            <p14:sldId id="298"/>
            <p14:sldId id="302"/>
            <p14:sldId id="305"/>
            <p14:sldId id="304"/>
            <p14:sldId id="306"/>
            <p14:sldId id="310"/>
            <p14:sldId id="311"/>
            <p14:sldId id="312"/>
            <p14:sldId id="308"/>
            <p14:sldId id="319"/>
            <p14:sldId id="320"/>
            <p14:sldId id="321"/>
            <p14:sldId id="323"/>
            <p14:sldId id="324"/>
            <p14:sldId id="325"/>
            <p14:sldId id="326"/>
            <p14:sldId id="327"/>
            <p14:sldId id="329"/>
            <p14:sldId id="340"/>
            <p14:sldId id="341"/>
            <p14:sldId id="342"/>
            <p14:sldId id="264"/>
            <p14:sldId id="265"/>
            <p14:sldId id="339"/>
            <p14:sldId id="269"/>
            <p14:sldId id="266"/>
            <p14:sldId id="317"/>
            <p14:sldId id="292"/>
            <p14:sldId id="267"/>
            <p14:sldId id="338"/>
            <p14:sldId id="336"/>
            <p14:sldId id="296"/>
            <p14:sldId id="268"/>
            <p14:sldId id="289"/>
            <p14:sldId id="331"/>
            <p14:sldId id="335"/>
            <p14:sldId id="313"/>
            <p14:sldId id="333"/>
            <p14:sldId id="314"/>
            <p14:sldId id="315"/>
            <p14:sldId id="337"/>
            <p14:sldId id="316"/>
            <p14:sldId id="318"/>
            <p14:sldId id="330"/>
            <p14:sldId id="332"/>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E1690F-E7CB-6F2D-B2E4-B19B206F99C3}" name="成瀬_1-6-22" initials="_成" userId="S::2025037410@metro.ed.jp::ac24fad4-f62d-44c0-b50c-16785ced1482" providerId="AD"/>
  <p188:author id="{01C33646-2E40-3E93-158F-2779E956D320}" name="成瀬_1-2-09" initials="成瀬" userId="S::2025037238@metro.ed.jp::ac7566ca-3518-45b8-9d7c-cb5480e25ffb" providerId="AD"/>
  <p188:author id="{A136635A-0A2D-ECF7-756D-F5F1BB5094DD}" name="成瀬_1-5-15" initials="成瀬" userId="S::2025037363@metro.ed.jp::ec06d055-7f24-49aa-ae43-ca8c7137ff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1:15.016"/>
    </inkml:context>
    <inkml:brush xml:id="br0">
      <inkml:brushProperty name="width" value="0.05" units="cm"/>
      <inkml:brushProperty name="height" value="0.05" units="cm"/>
      <inkml:brushProperty name="color" value="#FFFFFF"/>
    </inkml:brush>
  </inkml:definitions>
  <inkml:trace contextRef="#ctx0" brushRef="#br0">0 1 15680,'0'0'943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7:53.779"/>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194 266 10040,'0'0'1554,"4"15"-935,0-2-479,-1-3-42,0 0 1,-1 0 0,0 0 0,-1 0 0,0 1 0,0-1-1,-1 0 1,0 1 0,-3 10 0,-4 14 178,-2 0 1,-1-1-1,-20 42 0,-53 95 227,65-138-117,-36 50 0,173-237 173,-21 26-335,253-275 596,-309 361-492,2 3 0,77-55 0,-98 82-109,-22 11-205,0 1 1,-1 0-1,1 0 0,0 0 0,-1 0 1,1-1-1,0 1 0,-1 0 1,1 0-1,0 0 0,0 1 1,-1-1-1,1 0 0,0 0 1,-1 0-1,1 0 0,-1 1 0,1-1 1,0 0-1,0 1 0,0 1 11,0-1-1,-1 1 0,1 0 1,0-1-1,-1 1 0,0 0 1,1 0-1,-1-1 0,0 1 1,0 0-1,0 0 0,0 0 1,0-1-1,0 1 0,0 0 0,-1 0 1,1 0-1,-1-1 0,1 1 1,-1 0-1,-1 2 0,-10 27 160,-1 0 0,-1-1 0,-2 0 0,-35 49 0,39-61-130,-211 292 747,57-82-218,125-168-413,-46 61 519,201-271 507,73-93-887,-137 183-187,81-77 1,-103 112-78,1 1-1,1 2 0,1 0 1,1 2-1,35-16 1,-64 35-36,-1 0 0,0 0 0,0 0 0,1 1 0,-1-1 0,0 0 1,1 1-1,-1 0 0,4-1 0,-5 1-4,0 1-1,-1-1 0,1 0 1,0 0-1,-1 0 1,1 0-1,0 1 1,-1-1-1,1 0 1,0 1-1,-1-1 1,1 0-1,-1 1 0,1-1 1,-1 1-1,1-1 1,-1 1-1,1-1 1,-1 1-1,1-1 1,-1 1-1,1 0 1,0 4 6,0-1 0,0 1 1,0-1-1,-1 1 1,1-1-1,-1 1 0,0-1 1,-1 9-1,0-3-38,-1 1 0,0 0 1,-4 13-1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0.2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792 373 10448,'0'0'681,"-22"9"19,-23 11-202,0 2-1,-66 45 1,-168 155 1216,226-172-985,3 2 0,-84 111 0,124-149-568,4-6 2,0-1 0,1 1 1,0 1-1,0-1 1,1 1-1,-7 17 0,11-25-131,0 0 0,0 0-1,-1 0 1,1 0 0,0 0-1,0 0 1,0 0 0,0 0-1,0 0 1,0 0 0,0 0-1,1 0 1,-1 0 0,0 0-1,1 0 1,-1 0-1,0 0 1,1 0 0,-1-1-1,1 1 1,-1 0 0,1 0-1,0 0 1,-1-1 0,1 1-1,0 0 1,0-1 0,-1 1-1,1 0 1,0-1 0,0 1-1,0-1 1,0 1 0,0-1-1,-1 0 1,1 1-1,0-1 1,0 0 0,0 0-1,0 0 1,0 0 0,0 0-1,0 0 1,2 0 0,6 0 115,0 0 0,0-1 0,0 0 0,9-2 0,-12 1-109,41-8 362,87-32 1,43-32 99,54-20 235,-222 91-654,-1 1 0,1-1 0,0 2 0,0-1 0,14 0 0,-23 2-70,1 0 0,-1 0 0,1 0 0,-1 0 0,1 0 0,-1 0 0,1 0 0,-1 0 0,1 0 0,0 1 0,-1-1 0,1 0 0,-1 0-1,1 1 1,-1-1 0,0 0 0,1 0 0,-1 1 0,1-1 0,-1 1 0,1-1 0,-1 0 0,0 1 0,1-1 0,-1 1 0,0-1 0,0 1 0,1-1 0,-1 1 0,0-1-1,0 1 1,0-1 0,1 1 0,-1-1 0,0 1 0,0-1 0,0 1 0,0-1 0,0 1 0,0-1 0,0 1 0,0 0 0,0-1 0,0 1 0,-1-1 0,1 1 0,0-1-1,0 1 1,0-1 0,-1 1 0,1 0 0,-16 30 311,15-30-298,-12 18 181,-1-2 0,-23 25 0,-12 14 537,48-54-548,6-3-18,131-74 265,-22 14-268,48-23 65,-151 79-212,0 1 0,0 0 0,0 0 0,0 1 1,1 1-1,0 0 0,-1 0 0,13 1 1,-23 1-21,0 0 0,0 0 1,-1 0-1,1 0 1,0 0-1,0 0 1,-1 0-1,1 0 1,0 1-1,-1-1 0,1 0 1,0 1-1,-1-1 1,1 0-1,0 1 1,-1-1-1,1 1 1,-1-1-1,1 1 1,-1-1-1,1 1 0,-1 0 1,1-1-1,-1 1 1,0 0-1,1-1 1,-1 1-1,0 0 1,1-1-1,-1 1 1,0 0-1,0-1 0,0 1 1,0 0-1,1 0 1,-1-1-1,0 1 1,-1 1-1,-4 37 204,1-10-42,4-29-164,0 1 1,0 0-1,0-1 0,1 1 1,-1-1-1,0 1 0,0-1 1,0 1-1,1-1 0,-1 1 1,0-1-1,0 1 0,1-1 1,-1 0-1,1 1 1,-1-1-1,0 1 0,1-1 1,-1 0-1,1 1 0,-1-1 1,1 0-1,-1 0 0,1 1 1,-1-1-1,1 0 1,-1 0-1,1 0 0,-1 0 1,1 1-1,-1-1 0,1 0 1,-1 0-1,1 0 0,-1 0 1,1 0-1,-1 0 0,2-1 1,23-6 67,124-64 114,42-18-10,-161 78-149,0 0 0,0 2-1,1 2 1,1 1 0,52-4 0,-82 9-24,1 1 1,0 0-1,0 1 0,-1-1 0,1 0 0,0 1 0,-1-1 1,1 1-1,0 0 0,-1 0 0,5 3 0,-6-4-1,-1 0-1,0 0 0,1 1 0,-1-1 0,0 0 0,0 1 0,1-1 0,-1 0 1,0 1-1,0-1 0,0 1 0,0-1 0,1 0 0,-1 1 0,0-1 1,0 1-1,0-1 0,0 1 0,0-1 0,0 0 0,0 1 0,0-1 1,0 1-1,0-1 0,0 0 0,0 1 0,-1 0 0,1 0 2,-1 1 0,0 0-1,0-1 1,0 1 0,-1-1 0,1 1-1,0-1 1,0 1 0,-3 1-1,-14 10 12,0-1 0,0 0 0,-1-2 0,-37 16 0,21-10 2,6-2 3,-129 54 95,136-60-69,0-1-1,-1-1 1,1-1 0,-2-1-1,-26 2 1,33-8 70,17 2-110,0-1 0,0 1 1,0-1-1,0 1 1,0-1-1,0 1 1,0-1-1,0 1 0,0-1 1,0 1-1,1-1 1,-1 1-1,0-1 1,0 1-1,1-1 0,-1 1 1,0-1-1,0 1 1,1 0-1,-1-1 1,0 1-1,1 0 0,-1-1 1,1 1-1,-1 0 1,1-1-1,-1 1 1,0 0-1,2-1 0,12-11 43,1 1-1,20-13 0,-7 6-14,233-145 169,140-100-15,-393 257-183,-1 1 0,0 1 0,-1-1 0,0-1 0,0 1 0,0-1 0,-1 0 0,1-1 0,-1 1 0,7-15 0,-11 21-2,-1-1-1,1 0 1,-1 0-1,0 0 1,1 0-1,-1 0 1,0 0 0,0 0-1,0 0 1,0 0-1,0 0 1,0 0-1,0 0 1,0 0-1,0 0 1,0 0-1,-1 0 1,1 0-1,0 0 1,-1-1-1,0 1 1,0 0 0,0 0 1,0 1-1,0-1 0,0 0 0,0 1 0,0-1 0,0 0 1,0 1-1,0-1 0,0 1 0,-1 0 0,1-1 0,0 1 1,0 0-1,0 0 0,-3 0 0,-13 0 11,1 1 1,-1 0-1,1 1 1,-1 1-1,-27 9 0,34-10-9,-329 110 87,98-29-18,95-38-31,-294 101 148,212-51-7,196-84-139,25-11-5,7-4-11,8-7 6,3 0-27,1 0 0,19-13 0,-2 2-1,546-384 64,-364 255-111,24-15-78,-222 159 105,-13 7 14,0 0 0,0 0-1,0 0 1,1 0 0,-1 0 0,0 0-1,0 0 1,0 0 0,0 0-1,0 0 1,0 0 0,0 0 0,0 0-1,0 0 1,0 0 0,0 0 0,1 0-1,-1 0 1,0 0 0,0 0-1,0 0 1,0 0 0,0 0 0,0 0-1,0 0 1,0 0 0,0 0 0,0 0-1,0 0 1,0 0 0,1 0-1,-1 0 1,0 0 0,0 1 0,0-1-1,0 0 1,0 0 0,0 0 0,0 0-1,0 0 1,0 0 0,0 0-1,0 0 1,0 0 0,0 0 0,0 0-1,0 0 1,0 1 0,0-1 0,0 0-1,0 0 1,0 0 0,0 0-1,0 0 1,0 0 0,0 0 0,0 0-1,0 0 1,0 0 0,0 0 0,0 1-1,0-1 1,0 0 0,-17 22-17,-10 9 26,-2-2 0,-1-1-1,-2-1 1,0-2 0,-1-1-1,-2-2 1,-61 30 0,93-50-7,0-1 0,-1 0 0,1 0 0,0 0 0,0 0 1,0 0-1,-1-1 0,1 0 0,0 1 0,-6-2 0,8 1-1,1 0 0,-1 0 0,0 0-1,1-1 1,-1 1 0,0 0 0,1-1 0,-1 1-1,1 0 1,-1-1 0,0 1 0,1-1 0,-1 1-1,1-1 1,-1 1 0,1-1 0,0 1-1,-1-1 1,1 1 0,0-1 0,-1 0 0,0-1 0,1 0-1,0 0 1,-1 0 0,1 1 0,0-1 0,0 0 0,0 0 0,0 0 0,1 1 0,-1-1 0,1-3 0,2-4 4,0 0 0,1 0 1,-1 1-1,2 0 0,-1-1 1,1 2-1,1-1 0,-1 0 1,13-11-1,6-4 9,38-29 0,-52 43-19,0 2 1,1-1-1,0 1 1,0 1-1,1 0 0,-1 0 1,1 1-1,0 1 1,1 0-1,18-4 0,-30 8 3,1 0-1,-1-1 0,0 1 1,0 0-1,1 0 1,-1 0-1,0 0 0,1 0 1,-1 0-1,0 0 0,0 1 1,1-1-1,-1 0 0,0 1 1,0-1-1,1 1 0,-1-1 1,0 1-1,0-1 0,0 1 1,0 0-1,0 0 1,0 0-1,0-1 0,0 1 1,1 2-1,-1 0-3,-1-1 1,1 1-1,-1 0 1,1 0-1,-1 0 0,0 0 1,0 0-1,0 0 1,0 0-1,-1 0 0,-1 4 1,-5 26-19,-2-1 0,-1-1 0,-2 0 0,-1 0 1,-23 39-1,-102 146-32,-143 157-3,101-139 37,98-114 5,74-107 15,1 0 0,1 1 1,0 0-1,0 0 0,2 1 0,-6 25 0,9-37 2,1 0-1,-1 0 0,1 0 1,0 0-1,0 0 0,0 0 1,0 0-1,1 0 0,-1 0 1,1 0-1,0-1 0,0 1 1,0 0-1,0 0 0,2 2 1,-2-4-2,1 1 0,-1-1 0,1 1 0,-1-1 0,1 0 0,0 0 1,-1 0-1,1 0 0,0 0 0,0 0 0,0-1 0,0 1 0,0-1 0,-1 1 0,1-1 1,0 0-1,1 1 0,-1-1 0,0 0 0,0 0 0,0-1 0,0 1 0,3-1 0,9-2-6,-1-1-1,0 0 0,0 0 1,0-2-1,12-6 0,9-7 3,-1-2 0,-1 0 0,36-33 0,52-56-3845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1.33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1129 51 16687,'0'0'1490,"-11"3"-828,6-2-603,-1 1 0,1 0 0,0 1 0,0-1 0,0 1-1,1 0 1,-1 0 0,0 0 0,1 1 0,-5 5-1,-3 5 60,0 0 0,1 1 0,-9 16 0,-76 122 459,-46 61-3,-484 619 1358,589-790-1712,-27 29 362,36-51-202,27-20-372,1-1-1,0 0 0,0 0 0,0 0 0,0 1 1,-1-1-1,1 0 0,0 0 0,0 0 1,0 0-1,-1 0 0,1 1 0,0-1 1,0 0-1,-1 0 0,1 0 0,0 0 1,0 0-1,-1 0 0,1 0 0,0 0 1,0 0-1,-1 0 0,1 0 0,0 0 1,-1 0-1,1 0 0,0 0 0,0 0 0,-1 0 1,1 0-1,0 0 0,0-1 0,0 1 1,-1 0-1,1 0 0,0 0 0,0 0 1,-1 0-1,1-1 0,0 1 0,0 0 1,0 0-1,0 0 0,-1-1 0,1 1 1,0 0-1,0 0 0,0-1 0,0 1 1,0 0-1,0 0 0,0-1 0,0 1 0,0 0 1,0 0-1,0-1 0,0 1 0,0 0 1,0 0-1,0-1 0,0 1 0,7-22 257,78-149 346,112-165-125,-158 280-384,2 2 0,3 2 0,89-83 0,-128 130-92,138-113 240,-123 102-185,2 2-1,0 1 1,0 0-1,45-17 1,-62 29-50,-1-1 0,0 1 0,1 0 0,0 0-1,-1 1 1,1-1 0,-1 1 0,1 0 0,0 0 0,-1 1 0,6 0 0,-8 0-8,-1-1-1,1 1 1,-1-1-1,0 1 1,1 0 0,-1 0-1,0 0 1,1 0-1,-1 0 1,0 0 0,0 0-1,0 0 1,0 0 0,0 0-1,0 0 1,0 1-1,-1-1 1,1 1 0,0-1-1,-1 0 1,1 1-1,-1-1 1,1 1 0,-1-1-1,0 1 1,1-1-1,-1 1 1,0-1 0,0 1-1,0 0 1,0-1-1,-1 1 1,1-1 0,0 1-1,-1-1 1,0 3 0,-3 11 22,-1 1 0,0-1 0,-1 0 0,-1 0 0,-1-1 0,-11 18 0,-2-1 30,-38 44-1,45-60-29,-1 0 0,-26 21-1,36-32-20,0-1 0,0 1 0,0-1 0,-1 0 0,0 0 1,1-1-1,-1 0 0,0 0 0,0 0 0,0-1 0,-1 1 0,-9-1 0,15-1-4,-1 0 0,1 0 0,-1 0 0,0 0 0,1 0 0,-1-1 0,1 1 0,-1-1 0,0 1 0,1-1 0,-1 1 0,1-1 0,0 0 0,-1 0 0,1 0 0,0 0 0,-1 0 0,1 0 0,0 0 0,0 0 0,0 0 0,0-1 0,0 1 0,0 0 0,0-1 0,1 1 0,-1-1 0,0 1 0,0-2 0,0-2 3,0 1 1,0-1-1,1 1 1,0-1-1,-1 0 1,1 1-1,1-1 1,-1 1-1,1-1 1,1-4-1,2-7 10,1 1 0,0 0-1,1 0 1,1 0-1,1 1 1,14-21-1,66-77 52,-75 97-60,32-38 5,3 2 1,2 2-1,105-79 0,-74 74-1,102-51 0,-175 100-11,-1 1 1,1 0-1,1 1 1,-1 0-1,0 0 1,1 0 0,0 1-1,-1 1 1,12-2-1,-19 3 1,-1 0-1,1 0 1,0 0 0,-1 0-1,1 0 1,-1 0-1,1 0 1,0 0 0,-1 0-1,1 1 1,-1-1-1,1 0 1,-1 0 0,1 1-1,-1-1 1,1 0-1,-1 0 1,1 1 0,-1-1-1,1 1 1,-1-1-1,1 0 1,-1 1 0,0-1-1,1 1 1,-1-1-1,0 1 1,1-1 0,-1 1-1,0-1 1,0 1-1,1-1 1,-1 1 0,0 0-1,0-1 1,0 1-1,0-1 1,0 1 0,0 1-1,-9 25 22,9-26-21,-16 29 18,-2-1 1,0 0-1,-31 36 1,45-60-18,-110 139 51,-7 4-5,-272 320 89,-35-35 62,350-369-131,75-62-63,0 0-1,-1 0 1,1 0 0,-1 0-1,1-1 1,-6 2-1,9-3-2,-1 0 0,0 1 0,0-1 0,1 0 0,-1 0 0,0 0 0,0 0 0,1 0 0,-1 0 0,0 0 0,0 0 0,1-1 0,-1 1-1,0 0 1,0 0 0,1 0 0,-1-1 0,0 1 0,1 0 0,-1-1 0,-1 0 0,2 0 1,-1 0 0,1 0 0,-1 1 0,1-1 0,-1 0 0,1 0 0,0 0-1,-1 0 1,1 0 0,0 0 0,0 0 0,0 0 0,-1 0 0,1 0 0,0 0 0,1-2 0,6-27 52,16-22-4,2 0 0,38-57 0,64-73 27,53-35-4,40-24 0,-20 45-21,-138 143-20,105-70 0,65-17 58,-221 134-85,21-13 19,42-16 0,-64 31-22,0 0-1,1 1 1,-1 0-1,1 1 1,0 0-1,0 1 1,14 0-1,-24 1-1,1 0-1,-1 0 0,1 0 0,-1 0 0,1 0 0,-1 0 0,1 1 0,-1-1 0,1 0 0,-1 1 1,0-1-1,1 1 0,-1 0 0,0 0 0,1-1 0,-1 1 0,0 0 0,2 2 0,-2-2 1,0 1 0,-1-1 0,1 1 0,-1 0-1,1-1 1,-1 1 0,1 0 0,-1-1 0,0 1-1,0 0 1,0-1 0,0 1 0,0 0-1,0 0 1,-1 2 0,-3 16 7,-1 0 0,-1 0 0,0-1-1,-2 1 1,0-2 0,-19 32 0,-80 125 25,-62 72-2,-304 399 46,-69-31 111,403-488-107,117-109-38,-44 29 0,64-46-39,1 0 0,-1 0 0,1 0 0,-1 0 0,1 0 0,-1-1-1,0 1 1,1 0 0,-1-1 0,0 0 0,0 1 0,1-1 0,-1 0 0,0 0 0,0 0 0,0 0 0,1 0 0,-1 0 0,-3-1 0,4 0 0,0 0 0,0 0 0,0 0 0,0 0 0,0-1 0,0 1 0,1 0 0,-1-1 0,0 1 0,1 0 0,-1-1 0,1 1 0,-1-1 0,1 1 0,-1-1-1,1 1 1,0-1 0,0-2 0,-1-7 6,0 0 0,1 1 0,0-1 0,1 0 0,4-17 0,1 0 8,14-35-1,53-106-1,62-74-13,-38 85-29,184-227 1,76 18-124,-140 183-36,-178 156 106,2 2 1,0 1-1,82-33 0,41-10-424,-111 48 443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17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526 453 18391,'0'0'360,"11"-13"-6,170-182 691,-141 158-807,-2 2 356,61-74 608,-106 116-829,-22 25 8,14-16-190,-266 306 961,111-124-628,132-154-388,-66 79 279,89-104-310,1 1 0,1 1 0,1 0 0,-12 30 0,23-48-89,-2 4 29,1-1-1,0 1 0,0-1 0,-1 14 1,2-19-36,1 0 1,0 0-1,0 0 1,0 1-1,0-1 1,0 0-1,1 0 0,-1 1 1,0-1-1,1 0 1,-1 0-1,0 0 1,1 0-1,-1 0 1,1 0-1,0 1 1,-1-1-1,1 0 1,0-1-1,0 1 0,0 0 1,0 0-1,-1 0 1,1 0-1,0-1 1,0 1-1,1 0 1,-1-1-1,0 1 1,0-1-1,0 1 1,0-1-1,3 1 1,16 3 41,1-1 0,0-1 0,0 0 1,1-2-1,-1 0 0,31-6 1,132-34 94,-16-11-8,272-123 0,-136 16 6,-233 114-50,-3-4-1,69-60 1,-129 101-75,0 1 0,-1-2 0,1 1-1,-2-1 1,1 0 0,-1 0 0,0-1 0,8-16-1,-14 24-14,1 0-1,-1 1 1,0-1-1,0 0 1,0 0-1,1 0 1,-1 0-1,0 1 0,0-1 1,0 0-1,0 0 1,-1 0-1,1 1 1,0-1-1,0 0 0,0 0 1,-1 0-1,1 1 1,0-1-1,-1 0 1,1 0-1,0 1 1,-1-1-1,1 0 0,-1 1 1,1-1-1,-1 0 1,0 1-1,1-1 1,-1 1-1,-1-1 0,0-1 9,-1 1 0,0-1-1,0 1 1,0 0-1,-1 0 1,-5 0-1,-14-2 30,-1 2 0,1 1-1,0 1 1,-26 4 0,31-4-22,-86 13 91,1 3 0,-122 38-1,-187 90 171,302-95-13,2 4-1,-150 102 1,248-150-243,-7 6 49,0-2 0,-21 10 0,29-17 13,7-6-21,13-12 14,-1 4-57,219-295 184,30-44-72,-258 348-133,14-19 16,-2 0 1,21-44-1,-33 63-16,0 1 1,-1-1-1,1 1 0,-1-1 0,1 1 1,-1-1-1,1 1 0,-1-1 0,0 0 1,0 1-1,0-1 0,0 0 0,0 1 1,0-4-1,-1 4 0,0 1 0,0-1 0,1 1 0,-1-1-1,0 1 1,0-1 0,0 1 0,0 0 0,0-1 0,0 1 0,1 0 0,-1 0 0,0-1 0,0 1 0,0 0 0,0 0 0,0 0 0,0 0 0,0 0 0,0 1-1,0-1 1,0 0 0,0 0 0,0 1 0,0-1 0,0 1 0,-13 3 1,0 1 0,0 0-1,1 1 1,0 0 0,-18 12 0,30-17-2,-98 63 19,-130 108 1,148-108-1,39-30-24,-51 50 0,80-69 2,0-1 1,1 2 0,0 0 0,1 0-1,1 1 1,-15 34 0,24-48 1,0 0 1,0 0-1,0-1 0,0 1 1,0 0-1,1 0 1,0 0-1,-1 0 1,1 0-1,0 0 1,0 0-1,1 0 0,-1 0 1,2 5-1,-1-7-1,0 1 1,0-1-1,0 1 0,0-1 0,0 0 0,0 0 0,0 1 0,0-1 0,1 0 0,-1 0 1,0 0-1,1 0 0,-1 0 0,1-1 0,0 1 0,-1 0 0,1-1 0,-1 1 0,1-1 1,0 0-1,-1 1 0,1-1 0,0 0 0,-1 0 0,1 0 0,0 0 0,2-1 0,6 1-10,0-2 1,0 1-1,0-1 0,-1-1 0,18-6 0,53-28-61,-22 6-10,-2-2 0,103-81 0,-43 2-3801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52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 21407,'0'11'194,"0"-1"0,1 1 0,0 0 0,1 0 0,4 14-1,-4-20-88,0 0-1,0 0 0,1 0 1,-1 0-1,1 0 1,0-1-1,1 1 0,-1-1 1,1 0-1,-1 0 1,1 0-1,9 6 0,-7-6-2,1-1 0,-1 0-1,1 0 1,0 0 0,0 0 0,1-1-1,-1-1 1,0 1 0,1-1 0,-1 0-1,1-1 1,-1 1 0,1-2-1,-1 1 1,1-1 0,12-3 0,10-3 237,-1-2 1,49-20 0,-75 27-319,71-33 390,-49 23-240,-1 0 0,47-14-1,-62 25-153,0-1 0,0 2-1,0-1 1,0 1-1,1 1 1,-1 0-1,0 0 1,0 0-1,0 1 1,-1 1 0,1 0-1,11 5 1,-4-3-177,0-1 196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72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91 18487,'0'0'1080,"121"77"-496,-37-61 0,25-32 216,6-23 8,2-25-208,-20-1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98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1 490 18991,'0'0'0,"54"58"1096,45-21 0,78 3 192,53-58 8,42-75-320,-26-8 16,-40 9-448,-25 9 8,-20 4-320,-42 21 0,-50 28-168,-13 12 0,-2 2-128,-29 10 8,-21-1-232,-29-17 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3.15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0 621 17791,'0'0'672,"67"57"8,29-31-16,25-22 0,25-32 120,21-33-8,32-38-120,-39 1 8,-60 13-88,5-10 8,34-9-280,20-33 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11.293"/>
    </inkml:context>
    <inkml:brush xml:id="br0">
      <inkml:brushProperty name="width" value="0.05" units="cm"/>
      <inkml:brushProperty name="height" value="0.05" units="cm"/>
      <inkml:brushProperty name="color" value="#FFFFFF"/>
    </inkml:brush>
  </inkml:definitions>
  <inkml:trace contextRef="#ctx0" brushRef="#br0">202 254 13464,'0'0'2080,"-5"14"-1320,-7 29-387,1 1 1,2-1 0,-4 64 0,13-89-331,0-1 0,2 1 0,0-1 0,1 1-1,0-1 1,1 0 0,1 0 0,1 0 0,10 19-1,-11-26-37,0-1 0,0 0 0,1 0 0,0 0 0,1-1 0,0 0 0,0 0 0,1-1 0,0 0 0,0 0 0,1-1 0,-1 0 0,2-1 0,-1 0 0,0 0-1,17 5 1,-18-8-5,0 0 0,1-1-1,-1-1 1,1 1 0,-1-1-1,1-1 1,-1 1-1,1-1 1,-1-1 0,0 0-1,0 0 1,0-1-1,0 0 1,0 0 0,0 0-1,9-7 1,-2 1-4,-1 0 0,0-1-1,-1 0 1,0-1 0,0 0 0,-1-2 0,14-17-1,2-12-11,-2-2 0,40-92 0,-57 117 8,-2 0 0,0 0-1,-1 0 1,-1-1-1,-1 0 1,-1 0 0,0 0-1,-2 0 1,0-1-1,-2 1 1,0 0 0,-5-30-1,4 44 4,0 0 0,0 0 0,0 0 0,-1 0 0,0 1 0,0-1 0,0 1 0,-1-1 0,0 1 0,0 0 0,0 0 0,-10-7 0,12 10 4,-1 0 1,1 0 0,-1 1 0,1-1-1,-1 1 1,0 0 0,1 0-1,-1 0 1,0 0 0,0 0-1,0 1 1,0-1 0,0 1 0,0 0-1,0 0 1,0 0 0,0 0-1,0 0 1,0 1 0,1 0 0,-1-1-1,0 1 1,0 0 0,0 0-1,1 0 1,-1 1 0,0-1 0,1 1-1,-1-1 1,1 1 0,-3 2-1,-21 18 6,1 1 0,1 2 0,-29 38-1,16-14 6,-31 58-1,40-59-6,-24 60 1,44-87-3,0-1 0,2 2-1,0-1 1,1 1 0,-3 42 0,8-58-6,0 0 0,0 0 0,0 0 0,1-1 0,0 1 0,0 0 0,1 0 0,2 8 0,-3-12 2,0 0 1,0-1-1,0 1 0,0-1 0,0 1 0,0 0 0,1-1 0,-1 0 0,0 1 0,1-1 0,-1 0 0,1 0 0,0 0 0,-1 0 0,1 0 1,0 0-1,-1 0 0,1 0 0,0-1 0,0 1 0,0-1 0,0 1 0,0-1 0,0 0 0,0 0 0,-1 0 0,1 0 0,4 0 0,0-1-2,-1 0 0,1-1 0,0 0 0,-1 1-1,1-2 1,-1 1 0,0-1 0,0 1-1,0-2 1,8-5 0,4-6-15,23-24-1,-32 30 14,12-14-7,0 0 0,-2-2 0,-1 0 0,-1-1 0,-1-1 0,21-50 0,-27 53 5,-1 0-1,-1-1 1,-1 1 0,-2-2 0,0 1-1,-1 0 1,-2-1 0,-2-43 0,-1 56 0,0 0 0,-1 0 1,0 0-1,-1 0 0,-1 1 1,0-1-1,0 1 0,-14-20 1,17 28 4,0 1 1,0 0 0,-1 0-1,0 1 1,1-1-1,-1 0 1,0 1 0,-1 0-1,1-1 1,0 1 0,0 1-1,-1-1 1,0 0-1,-6-1 1,6 2 1,0 1 0,0 0 0,0 0 0,0 0 0,1 0 0,-1 1 0,0 0-1,0 0 1,1 0 0,-1 0 0,0 0 0,1 1 0,-1-1 0,1 1 0,0 0 0,-1 0 0,1 0 0,-3 4 0,-9 6 2,0 1-1,2 1 1,-1 0 0,2 1 0,0 0-1,-12 22 1,-54 109 0,75-139 0,-35 73 12,-46 148 0,72-186-5,2 0 0,1 1 0,3 0 0,1 0 0,2 71 0,5-93 2,0 0 1,2 1-1,0-1 1,1-1-1,1 1 0,1-1 1,1 0-1,1 0 1,1-1-1,0-1 1,19 26-1,-22-34-3,1 0-1,0-1 0,1 0 1,-1-1-1,2 1 1,-1-2-1,1 1 1,21 11-1,-24-16 1,-1 0-1,1-1 0,-1 1 1,1-1-1,0-1 1,0 1-1,0-1 1,0 0-1,0-1 0,0 0 1,0 0-1,0 0 1,0-1-1,0 0 1,0 0-1,12-5 0,-7 2 11,-2-1 0,1-1-1,-1 1 1,0-2 0,0 1-1,0-2 1,-1 1 0,0-1-1,-1 0 1,1-1 0,12-19-1,1-4 34,-3-1 0,23-52 0,-7 9 29,-3-2 1,-4-1-1,31-143 0,-30 47 31,-24 129-44,0-82 0,-6 115-47,-1 1 1,0-1-1,0 0 0,-1 1 1,-1-1-1,0 1 0,-1 0 0,0 0 1,-1 1-1,0-1 0,-1 1 1,-15-19-1,11 18 10,0 0 0,-1 1-1,0 0 1,-1 1 0,0 0 0,-1 1 0,0 0-1,0 2 1,-17-7 0,24 11-11,0 0 0,0 1 0,0 0 1,-1 0-1,1 1 0,-1 0 0,1 0 0,-1 1 0,1 0 0,-1 0 0,0 1 1,-9 2-1,7-1 2,1 2 0,-1-1 0,1 1 1,0 0-1,0 1 0,0 0 0,0 0 0,-9 9 1,-3 5 8,1 1 1,0 0-1,2 2 1,1 0-1,-25 42 1,22-28-7,1 0 0,2 1 1,2 0-1,-16 59 0,17-39 3,2 1-1,-5 86 1,14-97-10,2 0 1,3 0-1,13 86 0,-10-107-10,1-1 0,1 1-1,1-1 1,1 0-1,2-1 1,0 0 0,2 0-1,18 26 1,-26-44-8,-1 0 0,1 0 0,1 0 0,-1-1 0,1 1 0,6 4 0,-10-9 1,-1 0 0,1 0 0,-1-1 1,0 1-1,1 0 0,-1-1 0,1 1 0,0-1 0,-1 0 1,1 1-1,-1-1 0,1 0 0,0 0 0,-1 0 0,1 0 1,0 0-1,-1 0 0,1-1 0,-1 1 0,1 0 0,-1-1 1,1 0-1,0 1 0,-1-1 0,0 0 0,1 1 0,-1-1 1,1 0-1,-1 0 0,0 0 0,0 0 0,2-3 0,5-4-4,-1 0 0,-1-1 0,0 0 0,0 0 0,0-1-1,-2 0 1,7-15 0,18-75 26,-17 47-1,-3 1 1,5-84-1,-13 100 8,-2 0 0,-1 1 0,-1-1 0,-15-59 0,16 85-17,-1 0 0,-1 0 0,0 1 0,0-1 0,-8-13 0,11 21-7,-1 0 0,1 0 0,-1 0 0,1 0 1,-1 0-1,0 0 0,0 1 0,0-1 0,0 0 0,0 1 1,0 0-1,0-1 0,-1 1 0,1 0 0,0 0 0,-1 0 1,1 0-1,-1 1 0,1-1 0,-1 1 0,1-1 0,-1 1 1,1 0-1,-1 0 0,1 0 0,-1 0 0,-2 1 0,-1 1 4,0 0 0,0 0-1,0 1 1,0-1-1,1 2 1,-1-1 0,1 0-1,-9 8 1,-3 4 8,-19 22 0,13-10 1,2 0 0,1 1 0,-31 60 0,25-34 15,-27 83-1,39-96-24,2 2 1,2-1-1,-8 86 1,16-111-3,2 0 1,0 0-1,1 0 1,0 0-1,1 0 1,1 0-1,1 0 1,1-1 0,0 0-1,1 1 1,0-2-1,2 1 1,9 14-1,-12-22 2,0-1-1,1 0 0,0 0 1,0-1-1,1 0 0,0 0 1,0 0-1,14 8 0,-17-12-3,0 0 0,-1-1 0,1 1 0,0-1 0,0 0 0,0 1 0,1-2 0,-1 1 0,0 0-1,0-1 1,0 0 0,1 0 0,-1 0 0,0-1 0,0 1 0,1-1 0,-1 0 0,0 0 0,0-1-1,4-1 1,2-2 2,-1-1-1,0 0 1,-1-1-1,0 0 0,0 0 1,0 0-1,-1-1 1,0 0-1,0-1 0,-1 0 1,0 0-1,0 0 1,-1-1-1,7-19 0,-3 3 14,0 0-1,-2 0 0,-2-1 0,5-45 0,-6 15 46,-2 0-1,-7-68 0,1 87-7,-2 0 0,-1 0 0,-2 0 0,-15-38 0,20 66-25,-1-1 0,1 1 1,-2 0-1,-11-16 0,16 24-22,0 1-1,0-1 1,-1 1-1,1-1 0,-1 1 1,1 0-1,-1 0 1,1-1-1,-1 1 1,0 0-1,0 1 1,1-1-1,-1 0 0,-4-1 1,5 2-2,-1 0 0,1 1-1,0-1 1,-1 0 0,1 0 0,-1 1 0,1-1-1,0 1 1,-1-1 0,1 1 0,0 0 0,-1-1-1,1 1 1,0 0 0,0 0 0,0 0 0,0 0-1,0 0 1,0 0 0,0 0 0,0 0 0,0 0 0,-1 2-1,-10 18 30,1 1 0,0 0 0,-14 44 0,25-65-34,-15 44 21,1 1 0,3 0 0,-7 62 0,14-73-12,2 0-1,2 0 1,1-1 0,2 1 0,9 46-1,-8-64 0,0 1 0,2-1-1,0 0 1,1-1-1,0 1 1,14 20 0,-17-31-6,0-1 0,0 0 0,0 0 0,1 0 0,0-1 1,0 1-1,0-1 0,0 0 0,7 3 0,-8-5-4,-1 0-1,1-1 0,0 1 0,0-1 0,0 0 0,0 0 0,0-1 1,0 1-1,0-1 0,1 0 0,-1 0 0,0 0 0,0-1 0,0 1 1,7-3-1,-6 1-2,1 0-1,-1 0 1,0-1 0,0 1 0,0-1 0,0 0 0,-1-1 0,1 1-1,-1-1 1,0 0 0,0 0 0,0 0 0,0 0 0,3-7-1,3-5 7,0-2-1,13-32 1,1-12 28,-3 0 0,-2-2 0,-4 0 0,-2-1 0,5-71 0,-16 107-2,-1 1 0,-2-1-1,-1 1 1,-1-1 0,-10-40-1,11 60-14,-1 1 0,0-1 0,0 1 0,0 0-1,-1 0 1,-1 0 0,-7-10 0,11 16-8,-1 0 1,0 0 0,0 0 0,0 0 0,0 1 0,0-1-1,0 1 1,0-1 0,-1 1 0,1 0 0,0 0-1,-1 0 1,1 0 0,-1 0 0,1 0 0,-1 1-1,0 0 1,1-1 0,-1 1 0,0 0 0,1 0 0,-1 0-1,0 1 1,1-1 0,-1 0 0,1 1 0,-1 0-1,1 0 1,-3 1 0,-3 1 5,1 0 0,0 1-1,1 0 1,-1 0 0,1 1 0,0 0 0,0 0-1,-6 7 1,-6 8 22,-19 29 0,0 7-2,3 2-1,3 2 1,2 0-1,3 2 1,-31 112-1,55-168-28,-26 106 15,25-94-11,1 0-1,0 0 0,2 36 0,1-42-1,0 0 1,1 0 0,1 0 0,-1 0 0,2 0-1,9 22 1,-13-34-3,0 0 0,0 1 0,1-1 0,-1 1 0,0-1 0,1 0 0,-1 1 0,0-1 0,1 1 0,-1-1 0,1 0 0,-1 0-1,1 1 1,-1-1 0,0 0 0,1 0 0,-1 0 0,1 1 0,-1-1 0,1 0 0,-1 0 0,1 0 0,-1 0 0,1 0 0,-1 0 0,1 0 0,-1 0-1,1 0 1,-1 0 0,1 0 0,-1 0 0,1-1 0,-1 1 0,1 0 0,-1 0 0,1 0 0,-1-1 0,1 1 0,-1 0 0,0-1 0,1 1 0,-1 0 0,0-1-1,1 1 1,-1 0 0,0-1 0,1 0 0,19-24-2,-5-2 3,-2-1-1,15-45 1,-19 48 1,69-200 48,-60 164-4,17-110 1,-32 153-36,-1 1 1,0-1-1,-2 1 1,0-1-1,-1 0 1,-4-23 0,4 39-11,1 0 1,-1 0-1,0 0 1,1 0-1,-1 0 0,0 0 1,0 0-1,0 0 1,0 0-1,-1 1 1,-2-4-1,4 5 0,-1-1-1,1 1 1,-1-1-1,0 1 1,1 0-1,-1 0 1,0-1-1,1 1 1,-1 0-1,0 0 1,0 0 0,1-1-1,-1 1 1,0 0-1,1 0 1,-1 0-1,0 0 1,0 1-1,1-1 1,-1 0-1,0 0 1,1 0-1,-2 1 1,-2 1 4,0 1 0,1-1 0,-1 1 1,1 0-1,0 0 0,0 1 0,0-1 1,0 0-1,0 1 0,-3 5 0,-20 35 15,1 1-1,2 1 1,2 1 0,2 1-1,3 1 1,1 0-1,3 1 1,-7 56 0,10-19 4,-9 60-2976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31.989"/>
    </inkml:context>
    <inkml:brush xml:id="br0">
      <inkml:brushProperty name="width" value="0.05" units="cm"/>
      <inkml:brushProperty name="height" value="0.05" units="cm"/>
      <inkml:brushProperty name="color" value="#FFFFFF"/>
    </inkml:brush>
  </inkml:definitions>
  <inkml:trace contextRef="#ctx0" brushRef="#br0">1192 1753 15376,'3'-3'800,"12"-11"-278,1 0 1,1 1-1,0 1 1,27-14-1,83-37 250,-72 38-482,193-91 19,127-63-603,-208 86-26,-157 84 249,-14 4-22,1 5 80,0-1-1,0 1 0,1 0 1,-1 0-1,0 0 1,0 0-1,-4 1 1,-31 5-16,1 3 1,-1 1-1,-39 17 0,-109 55-3,119-52 8,-88 49-34,-188 129 0,183-107 103,153-96-28,13-7-1,17-10 23,403-245 78,-302 177-82,-12 11 18,94-64 128,-201 130-172,2-2 13,0 0-1,-1-1 1,0 1 0,8-9-1,-14 14-19,0-1-1,1 1 1,-1 0 0,0 0-1,0 0 1,0 0 0,0-1-1,0 1 1,1 0-1,-1 0 1,0 0 0,0-1-1,0 1 1,0 0 0,0 0-1,0-1 1,0 1 0,0 0-1,0 0 1,0-1 0,0 1-1,0 0 1,0 0-1,0-1 1,0 1 0,0 0-1,0 0 1,0 0 0,0-1-1,0 1 1,0 0 0,0 0-1,0-1 1,0 1 0,0 0-1,-1 0 1,1 0-1,0-1 1,0 1 0,0 0-1,0 0 1,-1 0 0,1 0-1,0-1 1,0 1 0,0 0-1,-1 0 1,1 0 0,0 0-1,0 0 1,0 0-1,-1 0 1,1 0 0,0 0-1,-1 0 1,-15-1 53,-4 5-46,2 0 0,-1 1 0,0 0 0,-32 16 1,-73 44 14,110-57-24,-254 152-110,-263 207-1,507-350 58,2 2-1,-39 38 1,60-52-5,8-5 31,13-7 4,270-148 88,-130 64 97,223-101 367,16 38 151,-384 148-633,1 2 1,-1 0-1,21-1 0,-36 5-46,0 0-1,0 0 1,0 0 0,0 0-1,0 0 1,0 0-1,0 0 1,0 0-1,0 0 1,0 0-1,0 0 1,0 1-1,0-1 1,0 0 0,0 0-1,0 0 1,0 0-1,0 0 1,0 0-1,0 0 1,0 0-1,0 1 1,0-1-1,0 0 1,0 0 0,0 0-1,0 0 1,0 0-1,0 0 1,0 0-1,0 0 1,0 0-1,0 0 1,0 0-1,0 1 1,0-1 0,1 0-1,-1 0 1,0 0-1,0 0 1,0 0-1,0 0 1,0 0-1,0 0 1,0 0-1,0 0 1,0 0 0,0 0-1,1 0 1,-1 0-1,0 0 1,0 0-1,0 0 1,0 0-1,0 0 1,0 0-1,0 0 1,1 0-1,-15 9-5,-23 12-20,-271 127-169,-251 125-358,487-236 445,10-4-136,-106 41 1,154-71 180,12-5 22,16-11 17,-7 8 30,73-57 199,139-80 0,-215 140-201,572-298 1066,-556 289-844,-28 11 43,-36 14-31,-223 105 161,8 18-152,234-124-223,-79 44 155,-110 79 0,199-120-118,28-18-10,39-21-14,226-128 4,64-32-97,-219 126-119,164-53 1,-274 107 86,-14 5 33,-20 8-25,-876 426-721,655-299 569,226-129 280,37-22 30,151-95 188,28-19-28,-75 55 57,244-102 0,-297 150-155,-46 20-51,-26 6-88,0-1-1,1 0 1,-1 0-1,0 0 1,0 0 0,0 0-1,0 0 1,1 0-1,-1 0 1,0 0 0,0 1-1,0-1 1,0 0-1,0 0 1,0 0 0,0 0-1,1 1 1,-1-1-1,0 0 1,0 0 0,0 0-1,0 0 1,0 1-1,0-1 1,0 0 0,0 0-1,0 0 1,0 0-1,0 1 1,0-1 0,0 0-1,0 0 1,0 0-1,0 1 1,0-1 0,0 0-1,0 0 1,0 0-1,0 0 1,0 1 0,-1-1-1,1 0 1,0 0-1,0 0 1,0 0 0,0 0-1,0 1 1,0-1-1,-1 0 1,1 0 0,0 0-1,0 0 1,0 0-1,-1 0 1,-4 5 14,0 0 0,-1 0 0,0 0-1,-7 3 1,-368 213 193,181-109-123,147-81-61,-180 110 137,200-115-84,28-19 10,9-4-31,12-7 37,6-3-8,-2-2 0,24-13 0,-12 6-28,188-97 254,126-61 70,9 27-4,-322 137-309,-31 11-43,-8 2-6,-53 23-26,54-23-2,-812 402-177,775-379 197,30-16 10,19-10 8,24-11 11,225-117-24,-117 54-31,-97 52-7,117-55-69,-122 61 39,0 1 0,46-11 0,-74 26-26,-11 3 39,-13 8-14,-111 58-74,-67 32 71,-359 213 34,536-302 80,16-12-58,0 0 1,0 0 0,0 0-1,0 0 1,0 1-1,0-1 1,0 0-1,0 0 1,0 0-1,0 0 1,0 0-1,0 0 1,-1 0 0,1 0-1,0 0 1,0 0-1,0 1 1,0-1-1,0 0 1,0 0-1,0 0 1,0 0 0,0 0-1,0 0 1,0 0-1,0 0 1,0 0-1,1 0 1,-1 1-1,0-1 1,0 0-1,0 0 1,0 0 0,0 0-1,0 0 1,0 0-1,0 0 1,0 0-1,0 0 1,0 0-1,0 0 1,0 0 0,0 1-1,0-1 1,1 0-1,-1 0 1,0 0-1,0 0 1,0 0-1,0 0 1,0 0-1,0 0 1,0 0 0,0 0-1,0 0 1,0 0-1,1 0 1,-1 0-1,0 0 1,0 0-1,0 0 1,0 0-1,0 0 1,0 0 0,0 0-1,0 0 1,0 0-1,1 0 1,-1-1-1,31-6 204,-27 6-193,30-11 119,0 0 0,42-24 1,-69 33-118,186-92 272,336-152 325,-524 245-607,24-11 53,1 2 0,52-12 0,-66 21-19,-20 8-44,-26 10-49,25-13 48,-243 118-285,-57 30 108,98-43 232,196-101 24,13-6 16,20-7 18,235-117 175,-161 72-233,-24 14-16,-1-1-33,2 3 0,89-29 0,-142 59-34,-20 5 33,0 0 0,0 0 0,0 0 0,0 0 0,0 0 1,0 0-1,0 0 0,0 0 0,0 0 0,0 0 0,0 0 0,0 0 1,0 0-1,0 0 0,0 1 0,0-1 0,0 0 0,0 0 0,0 0 0,0 0 1,0 0-1,0 0 0,0 0 0,0 0 0,0 0 0,0 0 0,0 0 1,1 0-1,-1 0 0,0 0 0,0 0 0,0 0 0,0 0 0,0 0 1,0 0-1,0 0 0,0 0 0,-28 14-117,-454 228-126,353-175 373,111-59-80,15-7-26,0 1-1,1-1 1,-1 0 0,0 1 0,1 0 0,-1-1 0,0 1 0,1 0 0,0 0 0,-3 3 0,21-6 343,33-18-90,61-34 0,-45 22-169,-26 12-40,-15 6-22,1 2 0,0 0 0,1 2 1,28-7-1,-53 16-42,0-1-1,-1 1 1,1 0 0,0-1 0,0 1-1,0 0 1,-1 0 0,1 0 0,0 0-1,0 0 1,0 0 0,0 0 0,-1 0-1,1 0 1,0 0 0,0 0 0,0 0-1,-1 1 1,1-1 0,0 0 0,0 1-1,0-1 1,-1 0 0,1 1 0,0-1-1,0 1 1,-1 1-1,0-1 1,-1 0-1,1 0 0,-1 0 1,1 0-1,-1-1 0,1 1 0,-1 0 1,0 0-1,1 0 0,-1 0 1,0 0-1,0-1 0,1 1 1,-1 0-1,0-1 0,0 1 1,0-1-1,-1 2 0,-257 167-71,112-75 28,140-89 40,2-2 0,-1 1 0,2-1-1,-1 1 1,0 0-1,-4 5 1,9-6-6,8-3 2,11-5-13,42-24-88,79-50 0,-82 43-95,82-35 1,-116 63 27,-18 9-64,-12 5 86,-14 9-27,-81 47-26,-3-4 0,-212 84 0,302-138 256,25-13 85,108-68 164,94-57 0,-203 128-286,36-21 158,98-40 1,-123 61-90,-21 6-82,0 0 0,0 0-1,0 0 1,0 0 0,0 0-1,0 0 1,0 1-1,1-1 1,-1 0 0,0 0-1,0 0 1,0 0-1,0 0 1,0 0 0,0 0-1,0 1 1,0-1 0,0 0-1,0 0 1,0 0-1,0 0 1,0 0 0,0 0-1,0 1 1,0-1-1,0 0 1,0 0 0,0 0-1,0 0 1,0 0 0,0 0-1,0 1 1,0-1-1,0 0 1,0 0 0,0 0-1,0 0 1,-1 0-1,1 0 1,0 0 0,0 0-1,0 1 1,0-1 0,0 0-1,0 0 1,0 0-1,0 0 1,-1 0 0,1 0-1,0 0 1,0 0 0,0 0-1,0 0 1,0 0-1,0 0 1,0 0 0,-1 0-1,1 0 1,0 0-1,0 0 1,0 0 0,0 0-1,-1 0 1,-36 24-54,-459 240-539,487-261 620,24-10 10,-4 1-30,256-146 84,4-3 5,-133 85-93,-223 114-116,-337 184-72,88-45 245,260-149 123,175-94 32,19-17-117,101-62 17,-153 101-35,95-40 0,-146 72-50,-20 11-1,-28 14-1,-346 179 8,336-179 19,38-18-33,4-2-1,22-11 14,235-136 88,-127 69-135,39-16-90,-236 117-64,-395 226-43,307-150 151,-78 43 92,334-199 176,139-105 0,-83 52-88,122-56 67,-692 408-454,308-175 218,-263 168-211,784-485 199,19 3-126,21 43-166,-362 174 187,-161 60-80,-596 283-16,514-237 402,219-104 124,180-106-67,32-16-84,-265 142-114,215-90 19,-205 92-64,-28 7 41,0 0 1,0 0-1,0 0 1,0 0-1,0 0 0,0 1 1,0-1-1,0 0 1,0 0-1,0 0 0,0 0 1,0 0-1,0 0 1,0 1-1,0-1 0,0 0 1,0 0-1,0 0 1,0 0-1,0 0 1,0 0-1,0 0 0,0 0 1,0 1-1,0-1 1,0 0-1,0 0 0,1 0 1,-1 0-1,0 0 1,0 0-1,0 0 0,0 0 1,0 0-1,0 0 1,0 0-1,0 0 1,1 1-1,-1-1 0,0 0 1,0 0-1,0 0 1,0 0-1,0 0 0,0 0 1,0 0-1,1 0 1,-1 0-1,-13 8-51,-413 215-403,182-100 506,224-111-21,-19 6 192,60-25-145,0-2 1,0 0-1,35-21 0,-20 10-31,66-35 43,407-214 179,15 31-401,-502 228 67,-30 10-8,-40 12-22,-242 95-140,6 22 100,-185 105-87,280-138 160,169-85 81,20-11-17,1 0 1,-1 0 0,0 0-1,0 0 1,0 0 0,0 0-1,0 0 1,0 0 0,0 0 0,0 0-1,0 0 1,0 0 0,0 1-1,0-1 1,0 0 0,0 0-1,0 0 1,0 0 0,0 0-1,0 0 1,0 0 0,0 0-1,0 0 1,0 0 0,0 0-1,0 1 1,0-1 0,0 0-1,0 0 1,0 0 0,0 0-1,0 0 1,0 0 0,0 0-1,0 0 1,0 0 0,0 0-1,0 0 1,0 0 0,0 0-1,0 1 1,0-1 0,-1 0-1,1 0 1,0 0 0,0 0-1,0 0 1,0 0 0,0 0-1,0 0 1,0 0 0,0 0-1,0 0 1,0 0 0,0 0-1,0 0 1,-1 0 0,1 0-1,31-9 62,206-106 88,-149 69-117,625-299 37,-499 255-341,315-88 0,-505 171 113,-23 6 58,-15 3-31,-105 29-197,-127 49 0,-110 63 155,312-125 162,-58 23 13,7-4 186,-161 89-1,235-110-3,21-16-179,0 1 1,0-1 0,0 0 0,0 0-1,0 0 1,0 1 0,0-1 0,0 0-1,1 0 1,-1 0 0,0 0-1,0 1 1,0-1 0,0 0 0,0 0-1,0 0 1,1 0 0,-1 0 0,0 0-1,0 1 1,0-1 0,0 0 0,1 0-1,-1 0 1,0 0 0,0 0 0,0 0-1,1 0 1,-1 0 0,0 0 0,0 0-1,0 0 1,1 0 0,-1 0-1,0 0 1,0 0 0,0 0 0,0 0-1,1 0 1,-1 0 0,0 0 0,0 0-1,0 0 1,1 0 0,-1 0 0,0-1-1,0 1 1,0 0 0,0 0 0,1 0-1,-1-1 1,52-14 397,307-141 236,-102 40-363,-91 49-90,215-56 0,-361 118-161,-23 5-4,-32 9 3,-114 40-1,132-42-19,-714 312 260,722-314-260,-31 14 42,-40 28 0,67-37-9,13-10-36,0 0 0,0 0 0,-1 0 0,1 0 0,0 0 0,0 1 0,0-1 0,0 0 0,0 0 0,0 0 0,0 0 0,0 0 0,0 0 0,0 0 0,0 0 0,0 0 0,0 0 0,0 0 0,0 1 0,0-1 0,0 0 0,0 0 0,0 0 0,0 0 0,0 0 0,0 0 0,0 0 0,0 0 0,0 0 0,0 1 0,0-1 0,0 0 0,0 0 0,0 0 0,0 0 0,0 0 0,0 0 0,0 0 0,0 0 0,0 0 0,0 0 0,0 1 0,0-1 0,0 0 0,1 0 0,-1 0 0,0 0 0,0 0 0,0 0 0,0 0 0,0 0 0,0 0 0,0 0 0,0 0 0,0 0 0,0 0 0,1 0 0,-1 0 0,24-3 114,-20 3-103,16-4 24,-1-1 1,0-1-1,27-12 0,-32 12-24,314-139 121,62-24-91,-304 135-74,151-36 0,-211 67-8,-26 3 39,0 0 1,0 0-1,-1 0 0,1 0 0,0 0 0,0 0 1,0 0-1,0 0 0,0 0 0,0 0 1,0 0-1,0 0 0,-1 1 0,1-1 0,0 0 1,0 0-1,0 0 0,0 0 0,0 0 1,0 0-1,0 0 0,0 0 0,0 0 0,0 1 1,0-1-1,0 0 0,0 0 0,0 0 1,0 0-1,0 0 0,0 0 0,0 0 0,0 1 1,0-1-1,0 0 0,0 0 0,0 0 1,0 0-1,0 0 0,0 0 0,0 0 0,0 1 1,0-1-1,0 0 0,0 0 0,0 0 1,0 0-1,0 0 0,0 0 0,0 0 0,0 0 1,0 0-1,0 1 0,1-1 0,-1 0 1,0 0-1,0 0 0,0 0 0,0 0 0,0 0 1,0 0-1,0 0 0,0 0 0,1 0 1,-1 0-1,0 0 0,-39 21-69,-1085 508-335,1110-520 418,14-9-13,0 0 0,-1 0 1,1 0-1,0 0 1,0 1-1,0-1 0,0 0 1,0 0-1,0 0 1,1 0-1,-1 0 0,0 0 1,0 0-1,0 0 1,0 1-1,0-1 1,0 0-1,0 0 0,0 0 1,0 0-1,0 0 1,0 0-1,0 0 0,0 0 1,0 0-1,0 0 1,0 1-1,1-1 0,-1 0 1,0 0-1,0 0 1,0 0-1,0 0 0,0 0 1,0 0-1,0 0 1,0 0-1,0 0 0,1 0 1,-1 0-1,0 0 1,0 0-1,0 0 0,0 0 1,0 0-1,0 0 1,0 0-1,0 0 0,1 0 1,-1 0-1,0 0 1,0 0-1,0 0 0,0 0 1,0 0-1,0 0 1,0-1-1,0 1 0,0 0 1,1 0-1,29-6 47,32-16 14,-2-1 0,68-39 0,-76 36-29,648-297 320,-635 293-332,-50 22-21,-15 8 1,-1 0 0,1 0 0,0 0 0,0 0 0,0 0 0,0 0 0,0 0 0,0 0 0,0 0 0,0 0-1,0 0 1,0 0 0,0 0 0,0 0 0,0 0 0,0 0 0,0 0 0,0 0 0,0-1 0,0 1 0,0 0 0,0 0 0,0 0 0,0 0 0,0 0 0,0 0 0,0 0 0,0 0 0,0 0-1,0 0 1,0 0 0,0 0 0,0 0 0,0 0 0,0 0 0,0 0 0,0 0 0,0 0 0,0 0 0,0-1 0,0 1 0,0 0 0,0 0 0,0 0 0,0 0 0,0 0 0,0 0 0,0 0-1,0 0 1,1 0 0,-25 5-7,18-3 6,-59 17-13,2 4-1,0 2 1,-74 43 0,105-52 7,-746 416-29,721-399 36,39-20 8,18-13-7,0 0-1,0 0 0,0 1 0,0-1 1,0 0-1,0 0 0,1 0 0,-1 0 1,0 1-1,0-1 0,0 0 0,1 0 1,-1 0-1,0 0 0,0 0 0,0 0 1,1 0-1,-1 0 0,0 0 0,0 0 1,0 0-1,1 0 0,-1 0 0,0 0 1,0 0-1,1 0 0,-1 0 0,0 0 1,0 0-1,0 0 0,1 0 0,-1 0 1,0 0-1,0 0 0,0 0 0,1 0 1,-1 0-1,0-1 0,0 1 0,0 0 1,1 0-1,46-16 45,379-193 118,-101 44-66,-260 135-39,134-43 1,-182 69-67,-17 4 8,0 0 0,0 1-1,0-1 1,0 0 0,0 0-1,0 0 1,0 0 0,-1 0-1,1 0 1,0 0 0,0 0-1,0 0 1,0 0 0,0 0-1,0 0 1,0 0 0,0 0-1,0 0 1,0 0 0,0 0-1,0 0 1,0 0 0,0 0-1,0 0 1,0 1 0,0-1-1,0 0 1,0 0 0,0 0-1,0 0 1,0 0 0,0 0-1,0 0 1,0 0 0,0 0-1,0 0 1,0 0 0,0 0-1,0 0 1,0 0 0,0 0-1,0 1 1,0-1 0,0 0-1,0 0 1,0 0 0,0 0-1,0 0 1,-27 12-20,-394 166-94,173-69 176,223-97-12,43-16 41,271-122 114,-61 24-139,129-20-130,-302 109-21,-43 14-12,-16 4 50,-19 8-25,3-4 36,-840 399-626,581-284 670,577-279 166,-1 0-186,83-14-162,-90 41-213,-262 113 259,-28 15 125,0 0 1,0 0-1,0 0 0,0 0 0,1-1 0,-1 1 1,0 0-1,0 0 0,0 0 0,0 0 0,0 0 1,0 0-1,0 0 0,1 0 0,-1 0 0,0-1 1,0 1-1,0 0 0,0 0 0,0 0 1,0 0-1,0 0 0,0 0 0,0-1 0,0 1 1,0 0-1,0 0 0,0 0 0,0 0 0,0 0 1,0-1-1,0 1 0,0 0 0,0 0 0,0 0 1,0 0-1,0 0 0,0-1 0,0 1 1,0 0-1,0 0 0,0 0 0,0 0 0,0 0 1,0 0-1,-1 0 0,1-1 0,0 1 0,0 0 1,0 0-1,0 0 0,0 0 0,0 0 0,0 0 1,-1 0-1,1 0 0,0 0 0,0 0 0,0 0 1,0 0-1,0 0 0,0 0 0,-1-1 1,1 1-1,0 0 0,0 0 0,0 0 0,0 1 1,-1-1-1,-8 0-69,1 0 0,-1 1 0,-16 3 0,-82 19-321,-191 67 0,-92 72 119,-204 143 105,422-199 209,-204 165 0,345-247-15,20-16-9,1-1-1,1 1 1,-1 1-1,2-1 1,-15 19-1,22-27-14,1 0 0,0 0 0,0 1 0,0-1-1,-1 0 1,1 0 0,0 0 0,0 0 0,0 0 0,0 1-1,-1-1 1,1 0 0,0 0 0,0 0 0,0 1 0,0-1-1,0 0 1,0 0 0,0 1 0,-1-1 0,1 0 0,0 0-1,0 0 1,0 1 0,0-1 0,0 0 0,0 0 0,0 1-1,0-1 1,0 0 0,0 0 0,0 1 0,1-1 0,-1 0-1,0 0 1,0 0 0,0 1 0,0-1 0,0 0 0,0 0-1,0 0 1,0 1 0,1-1 0,-1 0 0,0 0 0,0 0-1,0 0 1,1 1 0,-1-1 0,0 0 0,0 0 0,0 0 0,1 0-1,-1 0 1,0 0 0,0 0 0,0 0 0,1 1 0,2-1 5,0 0-1,-1-1 1,1 1 0,0 0 0,-1-1 0,1 0 0,0 1 0,-1-1 0,1 0 0,4-3 0,30-19 39,-30 19-37,262-188 157,-52 35-78,309-176 55,28 55 3,-521 263-130,-29 12-24,-18 8-17,-565 263-1099,553-254 1048,-4 3-62,-1-2-1,0-1 1,-45 13-1,75-26 128,1-1 0,-1 0 0,0 1-1,0-1 1,1 0 0,-1 0 0,0 0 0,0 0 0,0 0 0,1 0-1,-1 0 1,0 0 0,0 0 0,0 0 0,1 0 0,-1 0 0,-2-1-1,3 1 6,0-1 0,0 1 0,0-1-1,0 1 1,0 0 0,0-1 0,1 1-1,-1-1 1,0 1 0,0 0 0,0-1-1,0 1 1,0-1 0,0 1 0,1 0-1,-1-1 1,0 1 0,0 0 0,1-1-1,-1 1 1,0 0 0,0 0 0,1-1-1,-1 1 1,29-26-192,634-426-359,-608 418 537,171-116 0,-221 146 22,1-1-1,-1 0 0,1 0 1,-2 0-1,1 0 0,6-11 1,-10 15-1,-1 0 1,1 0-1,-1 0 1,1 0-1,-1 0 1,0 0-1,1 0 1,-1 0-1,0-1 1,0 1-1,0 0 1,0 0-1,0 0 1,0 0-1,0-1 1,0 1 0,0 0-1,-1-2 1,0 2 0,0 0 0,0-1 1,0 1-1,0-1 0,0 1 0,0 0 1,-1 0-1,1 0 0,0 0 1,-1 0-1,1 0 0,0 0 1,-1 0-1,1 0 0,-1 1 1,-2-2-1,-11-2 6,-1 1 0,0 0-1,1 0 1,-1 2 0,0 0 0,0 1 0,-22 2 0,-25 5 2,0 2 1,1 2 0,-86 29 0,-175 81 13,171-56-18,4 6-1,-232 151 1,364-211-13,2-2-11,0 1-1,1 0 1,-16 16-1,29-26 19,0 0 0,0 0 1,0 0-1,0 0 0,0 0 0,0 0 0,0 0 0,1 0 0,-1 0 0,0 0 0,0 1 0,0-1 1,0 0-1,0 0 0,0 0 0,0 0 0,0 0 0,0 0 0,1 0 0,-1 0 0,0 0 1,0 0-1,0 0 0,0 0 0,0 0 0,0 1 0,0-1 0,0 0 0,0 0 0,0 0 0,0 0 1,0 0-1,0 0 0,0 0 0,0 1 0,0-1 0,0 0 0,0 0 0,0 0 0,0 0 0,0 0 1,0 1-1,11-6-17,0 0 1,19-11-1,-7 2 7,412-223 113,558-218 1,-955 439-89,-24 10-3,0 1-1,0 0 1,19-4-1,-45 16 7,-134 58 15,-577 293-32,372-147-41,24 28 49,285-201 1,29-22-2,13-12-1,11-8 4,12-8-3,34-24 0,-27 16-4,303-189 212,506-235 0,-601 337-42,-206 90-119,-31 15-27,-8 3-3,-53 18 6,-275 131-15,7 24-22,-92 67 8,21 27-116,346-226 58,52-42 54,0 1 0,0-1 0,0 1 0,0 0 0,0 0 0,0-1 0,1 1 0,-1 0-1,0 0 1,0 0 0,1 0 0,-1 0 0,0 0 0,1 0 0,-1 0 0,1 0 0,-1 2 0,3-3 1,-1 0 0,1-1 0,0 1 0,-1 0 0,1 0-1,0-1 1,-1 1 0,1-1 0,-1 1 0,1-1 0,2-1 0,36-18-6,39-25 0,-45 25 12,692-382 145,-509 296-24,330-110 0,-440 184-55,-66 24-17,-41 8-53,1 0 1,-1 0 0,0 0-1,0 0 1,0 0 0,0 0-1,0 0 1,1 0 0,-1 0-1,0 0 1,0 0 0,0-1-1,0 1 1,0 0 0,1 0-1,-1 0 1,0 0 0,0 1-1,0-1 1,0 0 0,1 0-1,-1 0 1,0 0 0,0 0 0,0 0-1,0 0 1,0 0 0,1 0-1,-1 0 1,0 0 0,0 0-1,0 0 1,0 1 0,0-1-1,0 0 1,0 0 0,1 0-1,-1 0 1,0 0 0,0 0-1,0 1 1,0-1 0,0 0-1,0 0 1,0 0 0,0 0-1,0 1 1,0-1 0,0 0-1,0 0 1,-16 12 51,-135 55 23,99-45-61,-291 130-24,-514 312 0,688-350-44,152-99 37,17-14 9,4-2 1,31-21 8,667-402 193,33 65 292,-659 323-374,-57 25-37,-19 11-74,0 0 1,0 0-1,0 0 0,-1 0 0,1 0 0,0 0 0,0 0 0,0 0 0,0 0 0,0 0 0,0 0 0,0 0 0,0 0 0,0 0 0,0 0 1,0 0-1,0-1 0,0 1 0,0 0 0,0 0 0,0 0 0,-1 0 0,1 0 0,0 0 0,0 0 0,0 0 0,0 0 0,0 0 1,0 0-1,0 0 0,0-1 0,0 1 0,0 0 0,0 0 0,0 0 0,0 0 0,0 0 0,0 0 0,0 0 0,0 0 0,0 0 0,0 0 1,0 0-1,0 0 0,1-1 0,-1 1 0,0 0 0,0 0 0,0 0 0,0 0 0,0 0 0,0 0 0,0 0 0,0 0 0,0 0 1,0 0-1,0 0 0,0 0 0,-34 7 104,-286 109 107,7 26-164,-398 247 21,696-379-68,-22 14 3,-41 33 1,71-49 4,11-9 0,19-11 10,141-91 41,472-247 111,26 44-63,-621 289-109,0 0-10,42-25 1,-75 35-19,-16 7 14,-27 8-11,-414 156-166,20 35 1,-169 134-213,552-304 317,43-29 17,8-7 47,12-11 6,137-106-3,449-271 198,33 47-39,-623 341-138,22-11 1,-16 10-6,0-2 0,-1 0 0,-1-1 0,0-1 0,21-19 0,-31 19-10,-7 12 13,0 0 1,-1-1-1,1 1 1,0 0-1,0-1 1,0 1-1,0 0 0,0-1 1,-1 1-1,1 0 1,0 0-1,0-1 1,-1 1-1,1 0 1,0 0-1,0-1 0,-1 1 1,1 0-1,0 0 1,-1 0-1,1-1 1,0 1-1,-1 0 0,1 0 1,0 0-1,-1 0 1,0 0-1,-5-1-4,0 0 0,0 1-1,0 0 1,0 1 0,0-1-1,-1 1 1,-5 2 0,-62 15-75,-139 54 1,-591 289-310,602-250 148,-341 249 0,465-296 141,52-38 33,26-26 66,0 0 0,-1 0 1,1 0-1,0 0 1,0 0-1,0 0 0,0 0 1,0 1-1,0-1 1,0 0-1,-1 0 0,1 0 1,0 0-1,0 0 1,0 0-1,0 0 0,0 0 1,0 0-1,0 0 1,0 1-1,0-1 0,0 0 1,0 0-1,0 0 1,0 0-1,0 0 0,0 0 1,0 1-1,0-1 1,0 0-1,0 0 0,0 0 1,0 0-1,0 0 1,0 0-1,0 0 0,0 1 1,0-1-1,0 0 1,0 0-1,0 0 0,0 0 1,0 0-1,0 0 1,0 0-1,0 1 0,0-1 1,0 0-1,0 0 1,0 0-1,1 0 0,-1 0 1,0 0-1,0 0 1,16-6-34,86-61 1,-52 33 34,819-486 146,-613 393 2,416-145 0,-604 250-38,-127 46 25,-15 5-111,-89 39 2,-601 285-42,547-237-50,-287 202-1,437-266 42,47-32 7,20-20 17,0 0 0,0 0 0,0 0 0,0 0 0,0 0 0,0 0 0,0 0 0,0 0 0,0 0 0,0 0 0,0 0 0,0 0 0,0-1 0,0 1-1,1 0 1,-1 0 0,0 0 0,0 0 0,0 0 0,0 0 0,0 0 0,0 0 0,0 0 0,0 0 0,0 0 0,0 0 0,0 0 0,0 0 0,1 0 0,-1 0 0,0 0 0,0 0 0,0 0 0,0 0 0,0 0 0,0 0 0,0 0 0,0 1 0,0-1 0,0 0 0,0 0 0,0 0 0,0 0 0,0 0 0,1 0 0,-1 0-1,0 0 1,0 0 0,0 0 0,0 0 0,0 0 0,0 0 0,0 0 0,0 0 0,0 1 0,0-1 0,0 0 0,0 0 0,0 0 0,0 0 0,0 0 0,0 0 0,0 0 0,0 0 0,0 0 0,0 0 0,0 0 0,0 0 0,0 1 0,15-9 6,78-52 19,-42 24-19,252-156 178,7 14 0,582-242 0,-824 391-92,-68 29-89,0 0 0,0 0-1,0 0 1,0 0-1,0 0 1,0 0 0,0 0-1,0 0 1,0 0-1,0 0 1,0 0-1,0 0 1,0 0 0,0 0-1,0 0 1,0-1-1,0 1 1,0 0 0,0 0-1,0 0 1,0 0-1,0 0 1,0 0-1,-18 5 62,-121 44 86,-46 24-52,-544 261 19,515-217-91,-260 186 1,445-282-26,8-7-1,1 1 1,0 0 0,1 2 0,-32 35 0,46-41-8,5-11 6,0 0 1,0 1 0,1-1-1,-1 0 1,0 0 0,0 0 0,0 1-1,0-1 1,0 0 0,1 0-1,-1 0 1,0 0 0,0 0-1,0 1 1,1-1 0,-1 0-1,0 0 1,0 0 0,0 0 0,1 0-1,-1 0 1,0 0 0,0 0-1,1 0 1,-1 0 0,0 0-1,0 0 1,0 0 0,1 0-1,-1 0 1,0 0 0,1 0 0,8-2-4,0 0 0,0-1 1,-1 0-1,1-1 0,-1 0 1,0 0-1,0 0 0,13-11 1,9-3-4,129-78-6,430-242 71,-304 195 96,484-171 0,-684 288-91,-67 22-6,-23 8-29,-34 13 10,38-17-36,-620 270 203,23 45-194,162-25-112,387-249 67,41-30 8,13-10 13,23-15-2,91-62-7,-57 35 18,268-167 84,521-241 0,-633 349 34,-198 90-73,-20 10-40,0 0 0,0-1 0,0 1 0,0 0 0,0 0 0,-1 0 0,1 0 0,0 0 0,0 0 1,0 0-1,0 0 0,0 0 0,0 0 0,0 0 0,0 0 0,0 0 0,0 0 0,0 0 0,0 0 0,0 0 1,0-1-1,0 1 0,0 0 0,0 0 0,0 0 0,0 0 0,0 0 0,0 0 0,0 0 0,-35 12 54,-322 137-13,7 15 0,-461 293 0,629-339-96,160-107 30,37-29-15,197-167-39,20 14 104,224-131 41,10 18 65,-413 253-106,-14 8-8,11-6 46,82-63-1,-128 89-58,-1 0 0,0 0-1,0 0 1,0 0 0,0 0-1,0-1 1,-1 1 0,3-5-1,-5 7-3,1 1 0,-1-1 0,0 1 0,0-1 0,0 1 0,0-1-1,0 1 1,0-1 0,0 1 0,0-1 0,0 1 0,0-1 0,0 1 0,0-1-1,0 1 1,0 0 0,0-1 0,-1 1 0,1-1 0,0 1 0,0-1-1,0 1 1,-1-1 0,1 1 0,0 0 0,-1-1 0,1 1 0,-2-1 1,1 0 1,-1 0-1,1 0 1,-1 1 0,1-1-1,-1 0 1,0 1-1,1 0 1,-1-1 0,0 1-1,-3 0 1,-9-1 4,-1 1 0,0 1 1,0 0-1,-17 4 0,-69 19 15,80-18-19,-150 44-25,-310 136-1,-139 139-157,261-96-89,335-211 189,23-17 40,6-5 2,41-28-46,244-165-95,491-250 0,-189 171 132,-531 249 58,-44 18 19,-23 11-14,-37 13 4,-275 114 12,5 14 0,7 13-1,-533 367 1,599-340-24,201-148-7,170-137-5,5-4-17,187-125 79,10 15 1,10 14-1,621-267 0,-1155 551 6,-12 12-22,-735 426 72,697-360-156,-379 328 0,587-459 31,15-15-4,1 1 0,1 1 0,0 0 0,1 1 0,-23 36 0,33-40-11,6-13 25,-1 0 0,0 0 1,0 0-1,0 1 0,0-1 1,0 0-1,0 0 0,0 0 1,1 1-1,-1-1 0,0 0 1,0 0-1,0 0 0,0 0 1,1 0-1,-1 0 0,0 1 1,0-1-1,0 0 0,1 0 1,-1 0-1,0 0 0,0 0 1,0 0-1,1 0 0,-1 0 1,0 0-1,0 0 0,1 0 1,-1 0-1,0 0 0,0 0 1,0 0-1,1 0 0,-1 0 1,0 0-1,7-3-6,0 1-1,-1-1 1,1 0-1,-1 0 0,8-6 1,161-113-26,-109 73 31,135-94 2,180-112 38,791-390 0,-1071 599-25,39-20 14,-215 93 48,-62 34-43,-67 35-12,-628 361-12,615-318-69,-337 285 1,484-360 8,56-46 10,14-18 42,0 0-1,0 0 1,0 0-1,0 0 1,0 0-1,0 0 1,0 0 0,0 0-1,0 1 1,0-1-1,0 0 1,0 0-1,0 0 1,0 0-1,0 0 1,-1 0-1,1 0 1,0 1-1,1-1 1,-1 0-1,0 0 1,0 0-1,0 0 1,0 0-1,0 0 1,0 0-1,0 0 1,0 1 0,0-1-1,0 0 1,0 0-1,0 0 1,0 0-1,0 0 1,0 0-1,0 0 1,0 0-1,0 0 1,1 0-1,-1 0 1,0 0-1,0 1 1,0-1-1,0 0 1,0 0-1,0 0 1,0 0-1,0 0 1,0 0 0,1 0-1,-1 0 1,0 0-1,0 0 1,0 0-1,0 0 1,0 0-1,0 0 1,0 0-1,1 0 1,-1 0-1,0 0 1,0 0-1,0 0 1,0 0-1,0-1 1,0 1-1,0 0 1,31-14-53,156-109-70,-165 108 115,165-117-37,674-393-68,52 106 69,-793 377 36,-80 31 2,-76 30-14,-173 80-16,-604 307-74,530-241-32,-413 318 0,636-433 80,49-38 25,15-12 15,21-16-3,152-108 25,175-105 166,589-283-1,-636 369-58,-253 114-66,-52 29-41,0 0 0,0 0 1,0 0-1,-1 0 0,1 0 0,0 0 1,0 0-1,0 0 0,0 0 1,0 0-1,0 0 0,0 0 0,0-1 1,0 1-1,0 0 0,0 0 0,-1 0 1,1 0-1,0 0 0,0 0 0,0 0 1,0 0-1,0 0 0,0 0 1,0 0-1,0 0 0,0-1 0,0 1 1,0 0-1,0 0 0,0 0 0,0 0 1,0 0-1,0 0 0,0 0 0,0 0 1,0 0-1,0-1 0,0 1 0,0 0 1,0 0-1,0 0 0,0 0 1,0 0-1,0 0 0,0 0 0,0 0 1,0 0-1,0 0 0,1-1 0,-1 1 1,0 0-1,0 0 0,0 0 0,0 0 1,0 0-1,0 0 0,0 0 1,0 0-1,0 0 0,0 0 0,0 0 1,1 0-1,-1 0 0,0 0 0,-17 2 19,-46 16 21,-90 37 1,138-49-38,-196 80 29,-618 338 11,51 85-215,738-480 145,25-20 5,2 0 1,-1 2-1,2 0 0,-15 15 1,27-26 20,0 0 0,0 0 0,0 0 0,0 0 0,0 0 0,0 0 0,0 0 1,0 0-1,0 0 0,0 0 0,0 0 0,0 0 0,0 0 0,0 0 0,1 0 0,-1 0 0,0 0 0,0 0 1,0 0-1,0 0 0,0 0 0,0 0 0,0 0 0,0 0 0,0 0 0,0 0 0,0 0 0,0 0 0,0 0 0,0 0 1,0 0-1,0 1 0,0-1 0,0 0 0,0 0 0,0 0 0,0 0 0,12-7-33,135-98-104,146-92 67,8 13-1,425-190 1,-176 146 101,-481 205-22,-123 49 27,-901 435-48,701-316-36,-381 285 0,609-410 42,-5 3-13,2 0 1,-42 45-1,62-53 0,9-15 20,0 1 0,0-1-1,0 0 1,0 0 0,0 0-1,1 1 1,-1-1 0,0 0 0,0 0-1,0 0 1,0 0 0,0 1-1,0-1 1,1 0 0,-1 0-1,0 0 1,0 0 0,0 0 0,0 0-1,1 1 1,-1-1 0,0 0-1,0 0 1,0 0 0,0 0-1,1 0 1,-1 0 0,0 0-1,0 0 1,1 0 0,-1 0 0,0 0-1,0 0 1,0 0 0,1 0-1,-1 0 1,0 0 0,0 0-1,1 0 1,29-10-20,128-76-47,-125 67 59,1033-529 0,-951 498 33,186-71 147,-414 164-42,-586 295 78,217-60-104,18 19-63,410-263-53,40-27 4,12-8 1,17-13-1,116-84-4,397-221 58,27 40 0,-481 243-34,-48 21 7,-24 12-5,-17 5 4,-27 10-6,0 2 1,-40 19-1,81-32-12,-251 110 2,6 11 1,-450 301-1,518-297-121,310-223-45,181-110 141,425-209 0,-683 389 51,111-60 134,-136 65-72,-29 22-89,-1 0 0,0 0 0,0 0 0,0 0 0,0 0 0,0 0 0,0 0-1,0 0 1,0 0 0,0-1 0,1 1 0,-1 0 0,0 0 0,0 0 0,0 0 0,0 0-1,0 0 1,0 0 0,0-1 0,0 1 0,0 0 0,0 0 0,0 0 0,0 0-1,0 0 1,0 0 0,0 0 0,0-1 0,0 1 0,0 0 0,0 0 0,0 0-1,0 0 1,0 0 0,0 0 0,0 0 0,-1-1 0,1 1 0,0 0 0,0 0-1,0 0 1,0 0 0,0 0 0,0 0 0,0 0 0,0 0 0,0 0 0,0 0-1,-1-1 1,1 1 0,0 0 0,0 0 0,0 0 0,0 0 0,0 0 0,0 0-1,0 0 1,-1 0 0,1 0 0,0 0 0,-21 3 66,-30 11 17,-88 38 0,125-46-77,-257 113 48,-262 158 1,-228 207-153,746-474 89,9-5 0,17-15-5,111-82-48,543-338 72,33 54-21,-675 363-20,-43 23-11,-154 85-31,-376 227-45,19 38-54,445-294 126,-70 49-106,222-177 59,377-273 158,26 24 47,-277 186-82,-127 80 31,-44 27-8,-21 18-53,0 0-1,0 0 1,0-1 0,0 1 0,0 0 0,0 0 0,0 0 0,0 0 0,0 0-1,0 0 1,0-1 0,0 1 0,0 0 0,0 0 0,0 0 0,0 0-1,0 0 1,0-1 0,0 1 0,0 0 0,0 0 0,0 0 0,0 0 0,0 0-1,0 0 1,-1 0 0,1-1 0,0 1 0,0 0 0,0 0 0,0 0 0,0 0-1,0 0 1,0 0 0,-1 0 0,1 0 0,0 0 0,0 0 0,0 0 0,0 0-1,0 0 1,-1 0 0,1 0 0,0 0 0,0 0 0,0 0 0,0 0-1,0 0 1,-1 0 0,1 0 0,0 0 0,0 0 0,0 0 0,0 0 0,0 0-1,0 0 1,-1 0 0,1 0 0,0 0 0,0 0 0,0 1 0,0-1 0,0 0-1,0 0 1,0 0 0,0 0 0,-1 0 0,-46 19 72,-540 302 126,26 53-225,536-355 14,-1-1-28,-34 20 0,59-39-7,6-5 31,15-12-2,203-154-7,8 11 1,349-185-1,-385 248 90,38-21 134,-366 181 27,-193 109-115,-533 376 0,708-439-132,133-99-11,21-15-5,26-23-15,481-365-90,31 41 193,-513 336-39,-18 12-5,0-1 1,0 0-1,0-1 0,-1 0 1,0-1-1,8-9 1,-16 13 6,-10 6 1,-16 9 8,1 0 0,-26 17 0,12-6-9,-365 214 15,-413 321 1,905-628-70,273-196 107,567-316 0,-778 498-8,-192 103 16,-263 147-56,9 14 1,7 13 0,-265 231-1,527-403-84,52-44 22,216-179-8,323-207 0,28 51 160,-720 430-45,-220 139-81,10 15 0,-385 333 0,701-540-27,24-22-3,34-31 0,202-173-59,290-194 1,295-124 74,-757 485 46,-53 30-6,-19 11-3,-30 14 3,-624 352-20,351-173-187,-345 284 0,632-459 132,20-17 47,2-2-3,10-9-27,116-98-61,211-148 66,399-229 1,-694 459 50,155-90 11,-139 84 30,80-30-1,-186 93 42,-629 355-56,28 45-58,421-253-14,127-97 14,78-65 13,20-16 7,10-10 2,92-86 32,-87 84-26,228-192 57,8 11 0,354-208 0,-241 196 30,-343 195-75,-19 11-14,0-1 0,0 0 0,0 0 1,0 0-1,0 0 0,0 0 0,0 0 0,0 0 0,0 0 0,0 0 0,0 0 1,0 0-1,0 0 0,-28 17 30,-200 118 6,-336 208 54,-191 201-147,729-524 53,20-16-6,8-7-24,96-86-23,106-81 29,258-164 0,259-92 86,-691 412-45,-28 14-5,-6 5 0,-45 28 18,-272 166 39,-10 7-15,-441 359-59,736-537-18,60-53-4,453-363-16,348-158 76,-745 496-36,-54 30-5,-25 17-6,-7 3-5,-6 3 0,0 1 0,-18 10 0,-266 149-166,3 20 0,-426 336-498,680-484 549,96-76-94,205-160 317,8 13-1,446-235 0,-679 409 6,-56 30-78,-43 24-1,29-19-9,-23 14-1,-564 360-61,20 25-99,546-379 94,36-30-7,33-27 17,343-285-114,26 30 101,270-131-159,-631 389 167,-44 24 4,-154 90-22,-446 289-113,35 60-164,573-436 262,29-25 21,111-84-33,187-144 308,560-322 0,-845 544-201,-23 12-7,0 1 0,1 1 0,0-1 0,0 1 0,0 0 0,12-3 0,-19 8-15,-8 5-3,-124 82-76,-2 0 24,-445 300-312,19 26-135,546-404 523,-34 27-179,44-36 115,5-5 2,25-23-28,509-425-47,37 42 302,-559 400-158,139-105 119,-131 92-82,-21 21-45,0 1-1,0 0 1,0 0 0,0 0 0,0 0 0,1-1 0,-1 1-1,0 0 1,0 0 0,0 0 0,0 0 0,0-1 0,0 1-1,0 0 1,0 0 0,0 0 0,0 0 0,0-1-1,0 1 1,0 0 0,0 0 0,0 0 0,0-1 0,0 1-1,0 0 1,0 0 0,0 0 0,0-1 0,0 1 0,0 0-1,-1 0 1,1 0 0,0 0 0,0 0 0,0-1 0,0 1-1,0 0 1,-1 0 0,-14 1 46,-8 7-19,1 1 1,0 2-1,-31 18 0,28-15-13,-275 160 72,8 13-1,-327 273 0,573-421-49,33-27 9,29-24-2,108-85 73,189-141 95,10 15-1,470-245 1,-729 436-147,-47 25-36,-15 7-7,-25 16 15,-234 141 87,-240 153-57,208-111-71,-312 280 0,582-461-3,19-17 8,11-9 5,211-177 78,70-56-20,641-372 226,-906 597-265,-27 16-23,0 0 1,0 0-1,0 0 0,0-1 0,0 1 1,0 0-1,0 0 0,0 0 0,0 0 1,0 0-1,0 0 0,0 0 0,-44 23 32,-317 185-264,-577 441 0,834-565 260,348-285 245,387-245 0,-232 196 5,-383 239-207,-33 20-2,-668 448 155,414-234-252,253-202 20,18-21 5,0 0 1,0 0 0,0 0 0,0 0 0,0 0 0,0 1 0,0-1 0,0 0-1,0 0 1,0 0 0,0 0 0,0 0 0,0 1 0,0-1 0,0 0 0,0 0 0,0 0-1,0 0 1,0 0 0,0 0 0,0 1 0,0-1 0,0 0 0,0 0 0,0 0-1,0 0 1,0 0 0,0 0 0,1 0 0,-1 1 0,0-1 0,0 0 0,0 0 0,0 0-1,0 0 1,0 0 0,0 0 0,1 0 0,-1 0 0,0 0 0,0 0 0,0 0-1,0 0 1,0 0 0,0 0 0,1 0 0,-1 0 0,0 0 0,0 0 0,0 0-1,0 0 1,0 0 0,1 0 0,-1 0 0,0 0 0,0 0 0,0 0 0,0 0 0,0 0-1,0 0 1,0 0 0,1 0 0,-1 0 0,0 0 0,0-1 0,0 1 0,8-3-2,-1 0 0,1 0 0,11-9 0,185-127-39,-64 41 12,142-86 24,352-169 0,-611 343 21,-42 24-3,18-14-13,-377 246 23,-122 86-67,-169 207-166,627-499 162,30-26 3,24-20-11,84-64-10,-74 53 59,649-477-55,38 52 192,-1064 662-27,9 20-122,-144 140-51,482-370 84,22-18 0,-14 8-14,92-62 29,-58 38-18,305-209 257,388-197 0,-716 425-210,-12 6-23,-18 11 16,19-12-51,-577 362 357,30 38-224,453-323-117,156-118-63,288-208 161,389-206 0,-706 436-48,-46 24 28,-61 33 5,-608 386 109,44 48-184,750-563-54,134-102 53,9 10 0,410-221-1,-639 390-20,-2 1-8,0 0 0,51-17 0,-64 28-6,-12 6-2,-7 5 3,-1-1 1,0-1-1,-1 1 1,1-2 0,-14 8-1,-8 5-6,-963 672-583,976-679 513,16-11 31,5-3-2,29-24-80,893-622-281,126 31 435,-994 585-23,-22 14-17,0-3 1,-1 0 0,48-41 0,-80 61 20,-1-1-1,1 1 1,-1 0 0,0-1-1,1 1 1,-1-1-1,0 1 1,0-1 0,0 0-1,0 1 1,0-1-1,0-2 1,-1 4 1,0-1 1,0 1-1,0-1 1,0 1-1,0 0 0,0-1 1,0 1-1,0-1 1,0 1-1,-1-1 0,1 1 1,0 0-1,0-1 1,0 1-1,0 0 0,-1-1 1,1 1-1,0-1 1,-1 1-1,1 0 0,0 0 1,0-1-1,-1 1 1,1 0-1,0 0 0,-1-1 1,1 1-1,-1 0 1,1 0-1,0 0 0,-1-1 1,0 1-1,-4-1-6,1 0-1,-1 1 1,0-1 0,0 1 0,0 0-1,0 1 1,0-1 0,-5 2-1,-55 12-24,1 3 0,0 3 0,-73 34 0,101-39 24,-409 189-51,8 27 20,255-133 4,140-77 11,35-19 7,9-6 11,11-8-7,94-66-59,-96 70 70,181-118 39,5 8 0,5 8 0,419-160 0,-560 251 40,-45 15-13,-16 4-62,0 0-1,0 0 1,0 0 0,0 0 0,0 0 0,0 0 0,0 0-1,0 0 1,0 0 0,0 1 0,0-1 0,0 0 0,0 0-1,0 0 1,0 0 0,0 0 0,0 0 0,0 0 0,0 0-1,0 0 1,0 0 0,0 0 0,0 0 0,0 0 0,0 0-1,0 0 1,0 0 0,0 0 0,0 1 0,0-1 0,0 0-1,0 0 1,0 0 0,0 0 0,0 0 0,0 0 0,0 0-1,0 0 1,0 0 0,0 0 0,0 0 0,0 0 0,0 0-1,0 0 1,0 0 0,0 0 0,0 0 0,0 0 0,0 0-1,0 0 1,0 0 0,0 0 0,1 1 0,-25 12 64,-448 222 95,-228 161-176,647-361-1,36-22-5,32-20-12,114-71-53,502-275 39,-89 114 176,-493 224-98,-40 14-20,-10 5 1,-8 3-4,-1 0 0,0 0-1,0-1 1,-19 9 0,-3 2-2,-219 118-10,-551 322-201,642-351 83,142-93 84,21-15-3,31-19-10,792-463-104,-559 357 248,-179 87 53,-204 96-37,-852 481 24,938-519-139,23-15 1,1 1 0,-1 0 0,1 0 0,0 1 0,0-1 0,1 1 0,-1 0 0,-5 8 0,11-11-13,8-5-1,67-38-62,-36 18 55,535-294-173,21 47 165,-555 256 65,-47 21-2,-13 6-18,-267 141-34,-355 207-86,619-347 95,11-7 3,1 1-1,0 0 0,-17 14 0,25-17-8,7-5 12,12-7-2,297-176 81,-168 94 4,328-177 346,-419 236-293,-37 17-11,-20 11-55,-10 5 3,-40 17 68,-81 43 0,80-37-92,-765 425 202,783-430-235,28-16-5,-121 66 15,112-65-14,17-6-3,0 0 0,0 0 0,0 0 0,0 0 0,0 0 0,0-1 0,0 1 0,0 0 0,-1 0 0,1 0 0,0 0 0,0 0 0,0 0 0,0 0 0,0-1 0,0 1-1,0 0 1,0 0 0,0 0 0,0 0 0,0 0 0,0-1 0,0 1 0,0 0 0,0 0 0,0 0 0,0 0 0,0 0 0,0 0 0,0-1 0,0 1 0,0 0 0,0 0 0,0 0 0,0 0 0,1 0 0,-1 0 0,0-1 0,0 1 0,0 0 0,0 0 0,0 0 0,0 0 0,0 0 0,0 0 0,1 0 0,-1 0 0,0 0 0,0 0 0,0-1 0,24-21-15,350-257 42,23 27 50,-388 246-76,261-153 90,-231 137-74,0-3 12,-33 17 8,-11 5-17,-16 6 6,-14 7-3,-44 19 1,50-17-23,-375 167-90,3 22-107,343-172 148,27-13 17,16-7 3,0-1 0,0-1 0,-1-1 0,-20 6 0,25-12-43,12-7 31,12-8-12,8-4 2,44-28-1,-43 32 35,382-241-147,-290 195 45,208-82 0,-299 134 93,-17 7 12,-1-1 1,1 1-1,0 0 1,0 0-1,0 1 1,0 0-1,0 0 1,0 0-1,8 1 1,-14 0 10,0 0 1,0 0 0,0 0 0,0 0 0,0 0 0,0 0 0,-1 0-1,1 0 1,0 0 0,0 0 0,0 0 0,0 0 0,0 0 0,0 1-1,0-1 1,-1 0 0,1 0 0,0 0 0,0 0 0,0 0 0,0 0-1,0 0 1,0 1 0,0-1 0,0 0 0,0 0 0,0 0 0,0 0-1,0 0 1,0 1 0,0-1 0,0 0 0,0 0 0,0 0 0,0 0 0,0 0-1,0 0 1,0 1 0,0-1 0,0 0 0,0 0 0,0 0 0,0 0-1,0 0 1,0 0 0,1 1 0,-1-1 0,0 0 0,0 0 0,0 0-1,0 0 1,0 0 0,0 0 0,0 0 0,0 0 0,1 0 0,-1 0-1,0 1 1,0-1 0,0 0 0,0 0 0,0 0 0,0 0 0,1 0-1,-1 0 1,0 0 0,0 0 0,0 0 0,-6 5-24,0 0 0,0-1-1,-1 0 1,0 0 0,-11 5 0,-12 7-17,-178 96-141,-132 74-37,207-113 77,111-66 66,31-18 28,37-25-6,401-248-12,-395 253 117,-51 30-46,1 0 1,-1 0 0,0 1-1,1-1 1,-1 0 0,0 0-1,0 0 1,0-1 0,0 1-1,0 0 1,0 0 0,1-3-1,-3 4 0,0 0-1,0 0 1,1-1 0,-1 1-1,0 0 1,0 0-1,0 0 1,0 0-1,0 0 1,0 1-1,0-1 1,0 0-1,0 0 1,0 0-1,0 1 1,0-1 0,0 1-1,-1 0 1,-43 16 82,-76 41 0,56-24-42,-500 254 220,550-280-239,-1-1 0,0 0 1,-1-1-1,-24 5 0,41-10-20,-1-1-1,0 0 0,0 0 0,0 1 1,0-1-1,0 0 0,0 0 0,0 0 1,0 0-1,0 0 0,0 0 1,0 0-1,1-1 0,-1 1 0,0 0 1,0 0-1,-1-1 0,2 0-1,0 1 0,0-1 0,0 1 0,0 0-1,0-1 1,0 1 0,0-1 0,0 1 0,0 0 0,0-1-1,0 1 1,0-1 0,0 1 0,0 0 0,1-1 0,-1 1-1,0 0 1,0-1 0,0 1 0,1 0 0,-1-1 0,0 1-1,0 0 1,1-1 0,-1 1 0,1 0 0,33-29 120,-27 23-104,87-64 130,180-101 0,-235 151-143,-39 20-6,1 0 0,0-1-1,-1 1 1,1 0 0,-1-1-1,1 1 1,0 0 0,-1-1-1,1 1 1,0 0 0,-1 0-1,1 0 1,0 0 0,-1 0-1,1 0 1,0 0 0,0 0-1,-1 0 1,1 0 0,0 0-1,-1 0 1,1 1 0,0-1-1,-1 1 0,0 0 0,0 0-1,0 0 1,0 0 0,0 0-1,0 0 1,-1-1 0,1 1-1,0 0 1,-1 0 0,1 0-1,-1 0 1,1 0 0,-1-1-1,1 1 1,-1 0 0,0 0-1,-20 27-39,-1-1 1,-1-1-1,-36 31 0,31-31 15,-107 99-115,40-40-53,-106 123 0,168-163 55,33-44 132,-1-1 1,1 1 0,-1 0-1,1-1 1,-1 1-1,1 0 1,-1 0-1,1 0 1,0-1 0,-1 1-1,1 0 1,0 0-1,0 0 1,0 0-1,-1 0 1,1-1 0,0 1-1,0 0 1,0 0-1,1 0 1,-1 1-1,1-2 1,-1 1-1,1-1 1,0 0 0,0 0-1,-1 1 1,1-1-1,0 0 1,0 0-1,0 0 1,-1 0-1,1 0 1,0 0-1,0 0 1,-1 0-1,1-1 1,0 1-1,0 0 1,-1 0-1,1-1 1,0 1-1,0-1 1,16-5-47,-1-1 1,0-1-1,28-18 1,-19 10 15,336-212-306,58-35 34,-294 189 245,-113 66 88,-19 10 16,-20 12 32,-92 58 47,4 4-1,-111 97 0,92-58-1865,125-107 490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1:21.956"/>
    </inkml:context>
    <inkml:brush xml:id="br0">
      <inkml:brushProperty name="width" value="0.05" units="cm"/>
      <inkml:brushProperty name="height" value="0.05" units="cm"/>
      <inkml:brushProperty name="color" value="#FFFFFF"/>
    </inkml:brush>
  </inkml:definitions>
  <inkml:trace contextRef="#ctx0" brushRef="#br0">0 0 20903,'0'0'1840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35.572"/>
    </inkml:context>
    <inkml:brush xml:id="br0">
      <inkml:brushProperty name="width" value="0.05" units="cm"/>
      <inkml:brushProperty name="height" value="0.05" units="cm"/>
      <inkml:brushProperty name="color" value="#FFFFFF"/>
    </inkml:brush>
  </inkml:definitions>
  <inkml:trace contextRef="#ctx0" brushRef="#br0">448 1650 15376,'26'-19'120,"-17"9"-10,-3-21 35,-3-34 27,-9-76 1,-18-195 105,-14-229 162,38 429-261,1 118-120,1 1 1,5-23-1,-6 37-42,-1 0 0,1 1 1,-1-1-1,1 0 0,0 1 0,0-1 0,1 0 0,-1 1 0,0 0 0,1-1 0,-1 1 0,1 0 0,0 0 0,0 0 0,0 0 0,0 0 0,0 0 0,0 0 0,1 1 0,2-2 0,133-84 1565,-120 77-1401,-9 5-42,-20 7-184,-21 10-105,0 0 1,1 2-1,1 1 1,-44 30-1,59-36 89,12-7 50,-51 30-359,1 3-1,-78 66 1,131-101 364,0 0 0,0 0-1,0 0 1,1 0 0,-1 0-1,0 0 1,0 0-1,0 0 1,0 0 0,0 0-1,0 1 1,0-1-1,0 0 1,0 0 0,0 0-1,0 0 1,0 0-1,0 0 1,0 0 0,0 0-1,0 0 1,0 0-1,0 0 1,0 1 0,0-1-1,0 0 1,0 0 0,0 0-1,0 0 1,0 0-1,0 0 1,0 0 0,0 0-1,0 0 1,0 0-1,0 0 1,0 1 0,0-1-1,0 0 1,0 0-1,0 0 1,0 0 0,0 0-1,0 0 1,0 0 0,0 0-1,0 0 1,-1 0-1,1 0 1,0 0 0,0 0-1,0 0 1,0 0-1,0 0 1,0 0 0,0 1-1,12-5-160,20-12 18,162-99-229,93-51 3,-240 141 312,94-44-140,-112 60 143,-20 10 3,-14 6 27,-16 9 11,20-15 18,-235 153 24,95-65-11,-295 197 12,359-238-111,235-154 22,193-126-75,-252 174 91,172-75-1,-250 124 45,0 1-1,35-8 1,-55 16 5,0 0 0,-1-1-1,1 1 1,0 0 0,-1 0 0,1 0 0,0 0-1,-1 0 1,1 0 0,-1-1 0,1 2 0,0-1 0,-1 0-1,1 0 1,0 0 0,-1 0 0,1 0 0,0 0-1,-1 1 1,1-1 0,-1 0 0,1 1 0,0-1 0,-1 0-1,1 1 1,0 0 0,-1-1 0,0 1 0,0 0-1,0 0 1,0 0 0,0-1 0,-1 1 0,1 0 0,0 0-1,0-1 1,-1 1 0,1 0 0,0 0 0,-1-1 0,1 1-1,-1 0 1,1-1 0,-1 1 0,0 0 0,-34 35-2,32-33 3,-226 180 48,88-75 15,130-100-53,7-5-5,1-1 0,-1 1-1,1 0 1,-1 1 0,1-1 0,0 0 0,0 1 0,-4 7 0,7-11-5,0 0 1,0 0-1,-1 0 0,1 0 1,0 0-1,0 0 1,0 1-1,0-1 0,0 0 1,0 0-1,0 0 0,0 0 1,0 1-1,0-1 1,0 0-1,0 0 0,0 0 1,0 0-1,0 1 1,0-1-1,0 0 0,0 0 1,0 0-1,0 0 0,0 0 1,0 1-1,1-1 1,-1 0-1,0 0 0,0 0 1,0 0-1,0 0 1,0 0-1,0 1 0,0-1 1,0 0-1,1 0 0,-1 0 1,0 0-1,0 0 1,0 0-1,0 0 0,0 0 1,1 0-1,-1 0 1,0 0-1,0 1 0,0-1 1,0 0-1,1 0 1,12-2 54,15-6 32,232-117 430,39-15 141,-293 138-642,2-2 24,0 1 1,1 0 0,-1 1 0,1 0-1,0 0 1,0 1 0,9-1-1,-18 2-36,1 0-1,-1 0 0,0 0 1,1 0-1,-1 0 0,0 0 0,1 0 1,-1 0-1,0 0 0,1 0 0,-1 0 1,0 0-1,1 0 0,-1 0 0,0 0 1,1 0-1,-1 0 0,0 1 1,0-1-1,1 0 0,-1 0 0,0 0 1,0 1-1,1-1 0,-1 0 0,0 0 1,0 0-1,1 1 0,-1-1 0,0 0 1,0 1-1,0-1 0,0 0 0,1 1 1,-1-1-1,0 0 0,0 0 1,0 1-1,0-1 0,0 0 0,0 1 1,0-1-1,0 0 0,0 1 0,0-1 1,0 0-1,0 1 0,0-1 0,0 0 1,0 1-1,0-1 0,-1 0 1,1 1-1,0-1 0,0 0 0,0 1 1,0-1-1,-1 0 0,1 0 0,0 1 1,0-1-1,-1 0 0,1 0 0,0 0 1,0 1-1,-1-1 0,1 0 0,-22 20 125,21-20-121,-286 191 372,130-93-243,94-56-9,111-75-74,136-90 53,-137 94-101,99-42-1,-130 66-31,-20 11-10,-24 14 5,-292 171-22,224-138 26,77-43 6,14-8 14,12-7 8,77-50-28,4 4 0,1 4 0,144-53 0,-158 77 516,-34 13-3240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06.164"/>
    </inkml:context>
    <inkml:brush xml:id="br0">
      <inkml:brushProperty name="width" value="0.05" units="cm"/>
      <inkml:brushProperty name="height" value="0.05" units="cm"/>
      <inkml:brushProperty name="color" value="#FFFFFF"/>
    </inkml:brush>
  </inkml:definitions>
  <inkml:trace contextRef="#ctx0" brushRef="#br0">155 249 15576,'418'-132'1866,"-129"38"-827,-210 71-1395,-106 27 455,0 2-1,0 0 1,-42 16 0,20-5 22,-584 210 1487,632-226-1606,-103 44 322,100-41-190,14-5-42,22-5 27,-27 4-97,84-18 124,482-103 1136,-499 116-511,-444 88-345,116-21-590,211-52 107,103-11-7,456-72 335,-483 69-152,1 1 1,47 0-1,-78 5-113,-1 0 1,0 0-1,1 0 0,-1 0 0,0 0 0,0-1 0,1 1 0,-1 0 0,0 0 1,1 0-1,-1 0 0,0 0 0,0 0 0,1 1 0,-1-1 0,0 0 0,1 0 1,-1 0-1,0 0 0,0 0 0,1 0 0,-1 0 0,0 0 0,0 1 0,1-1 1,-1 0-1,0 0 0,0 0 0,0 1 0,1-1 0,-1 0 0,0 0 0,0 1 1,0-1-1,1 0 0,-10 8 117,-19 4-19,-329 75 350,313-77-412,0-2-32,24-5-40,0 2-1,-37 11 1,49-10-83,12-3-8,17-1 19,41-8 7,1-2 0,91-24 0,-63 12 123,-77 17-19,-3 1 23,1-1 0,-1 0 0,14-5 0,-46 4 61,-12 4-117,1 1 0,-1 2 0,-32 6 0,-98 28-152,130-29 118,-6 3-35,28-7 23,0-1 1,0 0 0,-1 0-1,1-1 1,-1 0-1,0-1 1,1 0 0,-22-2-1,76-4-656,202-29 318,-108 11 684,-124 21-144,-14 1 90,-27 5-11,-359 91-48,374-91-320,22-7 10,22-5 32,71-5-53,110-19 88,-202 29 97,-6 2-7,-1 0 0,1 0 0,0 0 0,0 1 0,1-1 0,-1 1 0,6 0 0,-36 10 80,-181 40-45,83-24-521,127-26 448,218-43-213,-200 42 278,-15 1-17,-15 1-11,-10 0-59,-1 1 0,1 2 0,0 0 0,0 0 0,0 2 0,-19 8 0,85-19-832,6 1 619,-39 4 215,0-1 0,21-4-1,-70 10 197,21-3-119,-1 0 0,0 1-1,-13 4 1,6 0 5,14-4-67,27-6-13,-16 3 45,34-9-8,-40 10-15,1 0 0,-1-1-1,0 1 1,0-1 0,0 1-1,-6-1 1,6 0-3,0 0-1,0 1 1,-1-1 0,1 1 0,0-1-1,-5 3 1,16-8-117,-19 7 611,-10 2-227,19-4-208,-14 2 45,15-2-71,1 0 0,-1 0 0,1 0 1,-1 0-1,1 0 0,-1 0 0,1 0 0,-1 1 1,1-1-1,-1 0 0,1 0 0,-1 0 1,1 1-1,-1-1 0,1 0 0,0 1 0,-1-1 1,1 0-1,0 1 0,-1-1 0,1 0 0,0 1 1,-1-1-1,1 1 0,0 0 0,33-4 76,10-3 9,-38 6 94,-27 5-69,7-2-98,9-3-12,1 1 1,-1 0-1,1 0 0,0 1 1,0 0-1,-8 3 0,22-8-27,-1 0 0,1 1 0,0 0 0,-1 1 0,1-1 0,0 2 0,12 0 0,-7-2-65,-8-2-2821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13.969"/>
    </inkml:context>
    <inkml:brush xml:id="br0">
      <inkml:brushProperty name="width" value="0.05" units="cm"/>
      <inkml:brushProperty name="height" value="0.05" units="cm"/>
      <inkml:brushProperty name="color" value="#FFFFFF"/>
    </inkml:brush>
  </inkml:definitions>
  <inkml:trace contextRef="#ctx0" brushRef="#br0">469 1251 14672,'-44'-1'284,"28"2"-15,0-1-1,0-1 1,0-1-1,0 0 1,-18-5-1,33 7-239,1 0 0,-1 0 0,1 0-1,-1-1 1,1 1 0,-1 0 0,0 0-1,1-1 1,-1 1 0,1 0 0,-1-1-1,1 1 1,-1 0 0,1-1 0,0 1-1,-1-1 1,1 1 0,-1-1 0,1 1-1,0-1 1,0 1 0,-1-1 0,1 1-1,0-1 1,0 1 0,-1-1 0,1 1-1,0-1 1,0 0 0,0 1 0,0-1-1,0 1 1,0-1 0,0 0 0,0 1-1,0-1 1,0 1 0,0-1 0,0 1-1,1-1 1,-1 0 0,0 0 0,1-1 64,1 0 0,-1 0 0,1-1 0,-1 1 0,1 0 0,0 1 0,0-1 0,2-2 0,22-13 231,0 1 0,1 1 0,1 1 0,0 2-1,31-10 1,-32 12-107,325-113 2572,-475 150-2026,-500 164-308,525-158-389,63-20-33,25-8-13,15-5 1,21-6 13,140-50 28,111-32-7,78 13 61,-339 72-105,-12 2-4,0 0-1,1 1 1,-1-1 0,1 1 0,0 0 0,-1 0-1,1 0 1,-1 0 0,7 2 0,-11-2-6,0 0 0,1 1-1,-1-1 1,0 0 0,0 0 0,0 0 0,0 0-1,0 0 1,0 1 0,0-1 0,0 0 0,0 0-1,0 0 1,0 0 0,0 1 0,0-1 0,0 0 0,0 0-1,0 0 1,0 0 0,0 1 0,0-1 0,0 0-1,0 0 1,0 0 0,0 0 0,0 0 0,0 1 0,0-1-1,0 0 1,-1 0 0,1 0 0,0 0 0,0 0-1,0 0 1,0 1 0,0-1 0,0 0 0,0 0-1,-1 0 1,1 0 0,0 0 0,0 0 0,0 0 0,0 0-1,-1 0 1,1 0 0,0 0 0,0 0 0,0 0-1,0 0 1,-1 0 0,1 0 0,-21 13 10,0-1 0,0-1 0,-2 0 0,1-2 0,-37 9 0,7-1-5,8-1-1,-264 100-78,292-108 88,22-9 34,28-12 26,42-15 7,141-47 70,-179 64-97,0 2-1,0 2 1,73-4 0,-75 15-2,-35-4-51,-1 0-1,1 0 1,-1 0-1,1 0 1,-1 0-1,1 0 0,-1 0 1,0 0-1,1 0 1,-1 0-1,1 1 1,-1-1-1,1 0 1,-1 0-1,0 1 1,1-1-1,-1 0 1,1 0-1,-1 1 1,0-1-1,1 0 1,-1 1-1,0-1 1,0 1-1,1-1 0,-1 0 1,0 1-1,0-1 1,1 1-1,-1-1 1,0 1-1,0-1 1,0 0-1,0 1 1,0-1-1,0 1 1,0-1-1,0 1 1,0-1-1,0 1 1,0-1-1,0 1 1,0-1-1,0 1 0,0-1 1,0 0-1,-1 1 1,1-1-1,0 1 1,0-1-1,-1 1 1,1-1-1,0 0 1,0 1-1,-1-1 1,1 0-1,0 1 1,-1-1-1,1 0 1,-1 1-1,1-1 0,0 0 1,-1 0-1,1 0 1,-1 1-1,0-1 1,-9 8-13,-1-1 0,0 0 1,-20 8-1,3-1-2,-124 60-215,-167 55 0,410-173 175,378-139 35,-437 170-54,-28 10-7,-20 9 22,-324 122 11,285-102 127,122-51 420,7-5-322,6-4 89,118-32 1,-168 60-210,-112 37-59,-395 131-645,457-156 569,17-6 27,4-1 3,32-13 34,301-100 497,-250 88-326,57-13 184,-112 35-226,-22 5-26,-9 2-52,-12 4-5,-642 221-159,647-225 122,-14 3 0,-32 6 1,110-43 202,520-263 389,-543 275-577,-32 19-12,0 0 0,0 0-1,0 0 1,0 0 0,1 0 0,-1 0 0,0 0 0,0 0-1,0 0 1,0 0 0,0 0 0,0 0 0,0 0 0,1 0-1,-1 0 1,0 0 0,0 0 0,0-1 0,0 1 0,0 0-1,0 0 1,0 0 0,0 0 0,0 0 0,0 0 0,0 0 0,0 0-1,0-1 1,0 1 0,1 0 0,-1 0 0,0 0 0,0 0-1,0 0 1,0 0 0,0-1 0,0 1 0,0 0 0,0 0-1,0 0 1,0 0 0,-1 0 0,1 0 0,0 0 0,0-1 0,0 1-1,0 0 1,0 0 0,0 0 0,0 0 0,0 0 0,0 0-1,0 0 1,0 0 0,0-1 0,0 1 0,-1 0 0,1 0-1,0 0 1,0 0 0,0 0 0,0 0 0,-13-2-26,-19 5-45,-29 12-22,-75 29 0,-60 33-3,116-44 69,-23 12 31,-76 28 106,168-71-49,12-3 19,15-8 23,173-95 211,-121 64-253,40-24 30,194-101 145,-286 158-211,-23 12 1,-7 4-20,-217 152-58,81-52 8,133-98 28,25-19-23,7-5 26,135-126-84,143-173 1,-271 285 18,30-46 1,-46 57 1,-6 16 74,0-1-1,0 1 1,0 0 0,0 0 0,0 0 0,0 0 0,0 0 0,0 0 0,0-1 0,0 1 0,-1 0 0,1 0 0,0 0-1,0 0 1,0 0 0,0 0 0,0 0 0,0 0 0,-1 0 0,1 0 0,0 0 0,0 0 0,0 0 0,0 0 0,0-1-1,0 1 1,-1 0 0,1 0 0,0 0 0,0 0 0,0 0 0,0 1 0,0-1 0,-1 0 0,1 0 0,0 0 0,0 0-1,0 0 1,0 0 0,0 0 0,-1 0 0,1 0 0,0 0 0,0 0 0,0 0 0,0 0 0,0 1 0,0-1 0,-27 18-156,24-15 151,-260 229-528,16 18 104,128-127 124,116-120 299,-27 27-179,-40 33 0,55-53 57,15-10 128,0 0-1,0 0 1,0 0-1,1 0 1,-1 0-1,0 0 0,0 0 1,0 0-1,0 0 1,0 0-1,0 0 1,0 0-1,0-1 1,0 1-1,0 0 1,0 0-1,0 0 1,0 0-1,0 0 1,0 0-1,0 0 1,0 0-1,0 0 1,0 0-1,0 0 1,0 0-1,0 0 0,0-1 1,0 1-1,0 0 1,0 0-1,0 0 1,0 0-1,0 0 1,0 0-1,0 0 1,0 0-1,0 0 1,0 0-1,0 0 1,0 0-1,0 0 1,0-1-1,0 1 1,0 0-1,0 0 1,0 0-1,0 0 1,0 0-1,-1 0 0,1 0 1,0 0-1,0 0 1,0 0-1,0 0 1,0 0-1,0 0 1,21-27-226,-10 15 204,263-359-129,-141 184 330,138-182 348,-269 365-452,-8 9-32,-12 17 5,-95 133 35,-33 43-6,99-140-51,-68 65 0,105-113-22,0 0 0,-1-1 0,0 0-1,0-1 1,-1 0 0,-21 10 0,31-17-3,1-1 1,-1 1-1,0-1 0,1 1 0,-1-1 0,0 1 1,1-1-1,-1 0 0,0 0 0,-3 0 0,5 0 1,-1 0-1,1 0 0,-1-1 0,1 1 0,-1 0 1,1 0-1,-1 0 0,1-1 0,0 1 1,-1 0-1,1-1 0,-1 1 0,1 0 0,0-1 1,-1 1-1,1 0 0,0-1 0,0 1 1,-1-1-1,1 1 0,0 0 0,0-1 0,-1 1 1,1-2-1,0-2-2,-1 0 0,1 1 0,0-1 0,1 0 0,-1 0 0,1 0 0,0 0 0,1-4 1,15-60 69,3 1 1,3 0-1,4 2 1,2 1-1,44-74 1,-70 133-58,2-3 16,0-1 0,0 1 0,1 1 0,0-1 0,0 1 0,11-10 0,-17 17-23,1 0 0,-1-1 0,0 1 1,0 0-1,1 0 0,-1-1 0,0 1 0,0 0 1,1 0-1,-1 0 0,0 0 0,1 0 0,-1-1 0,0 1 1,1 0-1,-1 0 0,0 0 0,1 0 0,-1 0 1,0 0-1,1 0 0,-1 0 0,0 0 0,1 0 1,-1 0-1,0 0 0,1 1 0,-1-1 0,0 0 0,1 0 1,-1 0-1,1 0 0,2 12 62,-8 20 0,-34 114-12,-7-1 1,-79 174 0,118-304-149,11-29 7,-3 10 98,118-330 46,-84 250-15,86-149 0,-108 216-48,-13 17 7,0 0-1,0 0 1,1 0 0,-1 0-1,0 0 1,0 0 0,0 0-1,0 0 1,0 0 0,1 0-1,-1 1 1,0-1 0,0 0 0,0 0-1,0 0 1,0 0 0,0 0-1,0 0 1,1 0 0,-1 0-1,0 1 1,0-1 0,0 0-1,0 0 1,0 0 0,0 0-1,0 0 1,0 1 0,0-1-1,0 0 1,0 0 0,0 0 0,0 0-1,0 0 1,0 1 0,0-1-1,0 0 1,0 0 0,0 0-1,0 0 1,0 0 0,0 1-1,0-1 1,0 0 0,0 0-1,0 0 1,0 0 0,0 0-1,0 0 1,0 1 0,-1-1 0,1 0-1,0 0 1,0 0 0,0 0-1,-15 46-37,-123 290-52,-34-8-85,163-314 156,6-6 0,-2 0 0,1-1 0,-1 0 0,0 0 0,-1 0 1,1-1-1,-1 0 0,-1 0 0,-11 9 0,18-15 17,0 0-1,0 0 1,0 0-1,-1 0 1,1 0-1,0 0 1,0 1-1,0-1 1,-1 0-1,1 0 1,0 0-1,0 0 1,0 0-1,-1 0 1,1 0-1,0 0 1,0-1-1,0 1 1,-1 0-1,1 0 1,0 0-1,0 0 1,0 0-1,0 0 1,-1 0-1,1 0 1,0 0 0,0-1-1,0 1 1,0 0-1,-1 0 1,1 0-1,0 0 1,0 0-1,0-1 1,0 1-1,0 0 1,0 0-1,0 0 1,0-1-1,-1 1 1,1 0-1,0 0 1,0 0-1,0-1 1,0 1-1,0 0 1,0 0-1,0 0 1,0-1-1,0 1 1,0 0-1,0 0 1,0 0-1,0-1 1,1 1-1,-1 0 1,0 0-1,0 0 1,0 0-1,0-1 1,0 1-1,0 0 1,0 0-1,1 0 1,4-22-32,-3 16 18,134-414-111,37 16 188,-163 381-57,-8 15 0,-4 9 4,-11 14-13,0 2 0,-16 27-1,-183 329-108,-58 90-372,260-445 405,9-12-44,24-29-13,31-54 88,77-144 1,-64 102 64,-39 72-2,20-37 61,91-121 1,-114 180-34,-25 24-40,0 1 0,0 0 0,0-1 0,1 1 1,-1 0-1,0-1 0,0 1 0,0 0 0,1 0 0,-1 0 0,0-1 1,0 1-1,1 0 0,-1 0 0,0 0 0,1-1 0,-1 1 0,0 0 1,1 0-1,-1 0 0,0 0 0,1 0 0,-1 0 0,0 0 0,1 0 1,-1 0-1,0 0 0,1 0 0,-1 0 0,0 0 0,1 0 1,-1 0-1,0 0 0,1 0 0,-4 16 40,-185 445 61,148-372-105,24-53-6,-64 135-36,60-132-25,-2-1-1,-33 42 1,76-134-145,56-126 149,183-387-61,-253 554 123,-2 3-5,0 1 0,0-1 1,1 1-1,1 0 1,0 0-1,10-10 1,-17 19 6,1-1-1,-1 1 1,1-1 0,-1 1 0,1-1 0,-1 1 0,1 0 0,0-1 0,-1 1 0,1 0 0,-1 0 0,1-1 0,0 1 0,-1 0 0,1 0 0,0 0 0,1 0 0,3 7-24,-4 20 1,-1-24 23,-9 64-1,-3 0 1,-37 122-1,32-130 3,-8 33-75,-5-1 0,-43 93 0,68-173-12,6-13-36,11-22-27,81-179-99,169-335 157,-240 499 127,44-60 0,-40 73 13,-26 26-47,0 0 0,0-1 1,0 1-1,0 0 0,0 0 0,1 0 0,-1-1 0,0 1 0,0 0 0,0 0 0,1 0 1,-1 0-1,0-1 0,0 1 0,1 0 0,-1 0 0,0 0 0,0 0 0,1 0 0,-1 0 1,0 0-1,0 0 0,1 0 0,-1 0 0,0 0 0,1 0 0,-1 0 0,0 0 0,0 0 1,1 0-1,-1 0 0,0 0 0,0 0 0,1 0 0,-1 0 0,0 0 0,0 0 0,1 1 1,-1-1-1,0 0 0,0 0 0,0 0 0,1 0 0,-1 1 0,0-1 0,0 0 0,0 0 1,1 0-1,-1 1 0,0-1 0,0 0 0,0 0 0,0 1 0,0-1 0,0 1 0,-1 14 45,-3 2-22,-1 0-1,-11 26 1,5-16-8,-339 787 20,317-745-331,53-105 185,-1 0-1,21-59 1,-12 23 44,262-519-309,-285 581 371,8-12-13,0 0 0,2 1 0,27-32 0,-41 52 16,-1 0 0,1 1 0,0-1 0,-1 0 0,1 1 0,0-1 0,0 0 0,0 1 0,0-1 0,-1 1 0,1-1-1,0 1 1,0 0 0,0-1 0,0 1 0,0 0 0,1 0 0,-1 0 1,-1 0-1,1 0 1,-1 0 0,0 1-1,1-1 1,-1 0 0,0 0-1,1 1 1,-1-1-1,0 0 1,1 1 0,-1-1-1,0 0 1,0 1 0,1-1-1,-1 0 1,0 1 0,0-1-1,0 1 1,0-1 0,1 0-1,-1 1 1,0-1 0,0 1-1,0-1 1,0 1 0,0 5 1,0 0 1,0-1 0,-1 1 0,-1 10-1,-70 251 91,-22 0 28,53-154-106,-14 34-117,135-369-331,11-30 496,5-9 203,-91 241-203,-6 15 31,-16 28 42,-99 202 66,-5 9-131,91-183-113,-2-1 1,-53 63 0,81-108 31,1-1 6,0 0-1,0-1 0,0 1 0,-1-1 0,1 0 0,-1 0 0,0 0 0,1 0 0,-1-1 0,0 1 0,-6 1 0,10-4 7,0 0-1,-1 0 1,1 1-1,0-1 1,-1 0 0,1 0-1,-1 0 1,1 0-1,0 0 1,-1 0-1,1 0 1,-1 0-1,1 0 1,0 0-1,-1 0 1,1 0-1,-1 0 1,1-1 0,0 1-1,-1 0 1,1 0-1,0 0 1,-1 0-1,1-1 1,0 1-1,-1 0 1,1 0-1,0-1 1,-1 1 0,1 0-1,0-1 1,0 1-1,-1 0 1,1-1-1,0 1 1,0 0-1,0-1 1,0 1-1,-1 0 1,1-1-1,0 1 1,0-1 0,0 1-1,0 0 1,0-1-1,0 1 1,0-1-1,0 1 1,0 0-1,0-2 1,5-23 60,-4 21-52,26-87 158,4 0 0,4 3 0,3 0 0,5 3 0,53-81 0,-85 153-83,-11 13-83,0 0 1,0 0-1,-1 0 1,1 0-1,0 0 1,0 0-1,0 0 1,0 0-1,0 0 1,0 0 0,0 0-1,0 0 1,0 1-1,0-1 1,1 0-1,-1 0 1,0 0-1,0 0 1,0 0-1,0 0 1,0 0-1,0 0 1,0 0-1,0 0 1,0 0-1,0 0 1,0 0-1,0 0 1,0 0 0,0 0-1,0 1 1,0-1-1,0 0 1,0 0-1,0 0 1,0 0-1,1 0 1,-1 0-1,0 0 1,0 0-1,0 0 1,0 0-1,0 0 1,0 0-1,0 0 1,0 0-1,0 0 1,0 0 0,0 0-1,0 0 1,1 0-1,-1 0 1,0 0-1,0 0 1,0 0-1,0 0 1,0 0-1,0 0 1,0-1-1,0 1 1,0 0-1,0 0 1,0 0-1,0 0 1,0 0-1,-8 28 109,-138 277 105,114-248-169,-2-3 1,-3 0-1,-55 61 1,76-102 1,16-13-46,0 0-1,0 0 1,0 0-1,0 0 1,0 0 0,-1 0-1,1 0 1,0 0 0,0 0-1,0 0 1,0 0-1,-1 0 1,1 0 0,0 0-1,0 0 1,0-1-1,0 1 1,-1 0 0,1 0-1,0 0 1,0 0 0,0 0-1,0 0 1,0 0-1,0 0 1,-1 0 0,1-1-1,0 1 1,0 0 0,0 0-1,0 0 1,0 0-1,0 0 1,0-1 0,0 1-1,0 0 1,0 0-1,-1 0 1,1 0 0,0 0-1,0-1 1,0 1 0,0 0-1,0 0 1,0 0-1,0 0 1,0-1 0,1 1-1,-1-5 18,1 0-1,0 1 1,0-1-1,0 0 1,4-8 0,27-62 38,3 1 0,3 1 1,3 3-1,4 1 0,64-77 1,-95 130-41,0 1 0,1 1 1,18-14-1,-29 24-12,1 1 1,0 0-1,0 0 0,1 0 0,-1 0 0,1 1 0,-1 0 0,1 0 0,0 0 0,0 1 0,-1-1 0,1 2 0,0-1 0,9 1 0,-14 0-5,0 0 1,1 0-1,-1 0 1,0 0-1,0 1 0,0-1 1,0 1-1,0-1 1,0 1-1,0-1 1,0 1-1,0-1 0,0 1 1,0 0-1,0 0 1,0-1-1,0 1 1,-1 0-1,1 0 0,0 0 1,-1 0-1,1 0 1,-1 0-1,1 0 1,-1 0-1,1 0 0,-1 0 1,1 0-1,-1 0 1,0 1-1,0 0 1,1 5-6,-1-1-1,0 1 1,0-1 0,-3 11 0,3-17 5,-4 24-23,-2 0-1,0-1 1,-2 0-1,0-1 1,-2 0 0,-18 32-1,-88 120-114,104-158 120,-15 20-28,15-21-10,1 1 0,-18 30-1,28-45 52,1 0 0,-1 0-1,1 0 1,0 0 0,-1-1-1,1 1 1,0 0 0,0 0 0,0 0-1,-1 0 1,1 0 0,0 0-1,0 0 1,1 1 0,-1-1 2,0-1-1,0 0 1,0 1 0,0-1 0,0 0 0,1 1 0,-1-1 0,0 0-1,0 0 1,1 1 0,-1-1 0,0 0 0,0 0 0,1 0 0,-1 0 0,0 1-1,1-1 1,-1 0 0,0 0 0,1 0 0,-1 0 0,0 0 0,1 0-1,-1 0 1,0 0 0,1 0 0,-1 0 0,4 0-14,-1 0 0,0-1 0,0 0 0,1 0-1,-1 0 1,0 0 0,5-2 0,15-9-58,0-1-1,-1-1 1,26-22 0,59-58-252,1-1-14,411-259-944,-239 196 816,-245 141 381,1 2 1,0 2-1,1 1 1,1 2-1,0 1 1,49-4-1,-70 11 32,77-2-230,-85 5 241,0-1 1,0 1 0,0 0 0,0 1 0,0 0 0,0 1 0,14 5-1,-23-7 36,1-1 0,0 1 0,0-1 0,0 1-1,0-1 1,0 1 0,0-1 0,-1 1 0,1 0-1,0 0 1,0-1 0,-1 1 0,1 0 0,0 0-1,-1 0 1,1 0 0,-1 0 0,0 0 0,1 0-1,-1 0 1,0 0 0,1 0 0,-1 2 0,0-1 0,0 0 1,0 0 0,-1-1-1,1 1 1,-1 0-1,1 0 1,-1 0 0,0 0-1,0 0 1,0-1 0,0 1-1,-1 1 1,-4 5-6,0-1 0,-1 0 0,0 0 0,-11 8-1,-35 23 37,-2-3-1,-68 32 0,57-32 21,4-2 0,-362 207 204,421-238-244,-11 7 22,0 0-1,0 1 0,-24 22 1,31-20 5,13-9-8,19-8 2,-21 4-20,50-17 6,-2-3 0,0-1 1,52-32-1,-32 17-5,730-341-49,-751 357 35,114-51-35,-149 64 37,-16 8 7,0 0 1,0 0-1,0 0 1,0 0 0,-1 0-1,1 0 1,0 0-1,0-1 1,0 1 0,0 0-1,0 0 1,0 0-1,0 0 1,0 0-1,0 0 1,0 0 0,0 0-1,0 0 1,0 0-1,0 0 1,0 0 0,0 0-1,0 0 1,0 0-1,0 0 1,0-1 0,0 1-1,0 0 1,0 0-1,0 0 1,0 0-1,0 0 1,0 0 0,0 0-1,0 0 1,0 0-1,0 0 1,0 0 0,0 0-1,0 0 1,1 0-1,-1 0 1,0 0 0,0 0-1,0 0 1,0-1-1,0 1 1,0 0-1,0 0 1,0 0 0,0 0-1,0 0 1,0 0-1,0 0 1,0 0 0,0 0-1,-25 7-36,-56 21 41,-120 58 1,-66 60 54,-450 315 241,627-400-234,74-50-52,-137 85 159,132-86-89,21-11-82,0 1 0,0 0-1,0 0 1,0 0 0,0 0-1,0 0 1,0 0 0,0 0 0,0 0-1,0 0 1,0 0 0,0 0-1,0 0 1,0-1 0,0 1-1,0 0 1,0 0 0,1 0 0,-1 0-1,0 0 1,0 0 0,0 0-1,0 0 1,0 0 0,0 0 0,-1-1-1,1 1 1,0 0 0,0 0-1,0 0 1,0 0 0,0 0-1,0 0 1,0 0 0,0 0 0,0 0-1,0 0 1,0-1 0,0 1-1,0 0 1,0 0 0,0 0-1,0 0 1,0 0 0,0 0 0,-1 0-1,1 0 1,0 0 0,0 0-1,0 0 1,0 0 0,0 0-1,0 0 1,0 0 0,0 0 0,0 0-1,-1 0 1,1 0 0,0 0-1,0 0 1,0 0 0,0 0-1,0 0 1,27-25 124,113-91 90,267-201 230,60 30-21,-337 220-177,241-86-1,-365 151-239,7-3 22,0 1-1,0 0 1,0 1 0,0 0-1,15 0 1,-18 5 51,-13 4-29,-20 8-2,16-9-39,-116 70 51,-396 256 108,405-252-101,-232 154 217,298-204-203,35-23-26,14-6-56,-1 0 0,0 0 0,0 0 0,0 0 0,0 0 0,0 0 0,0 0 1,0 0-1,0 0 0,0 0 0,0 0 0,0 0 0,0 0 0,0-1 0,0 1 0,0 0 0,0 0 0,0 0 0,0 0 0,0 0 0,0 0 1,0 0-1,0 0 0,0 0 0,0 0 0,0 0 0,0 0 0,-1 0 0,1 0 0,0 0 0,0 0 0,0 0 0,0 0 0,0 0 0,18-14 47,-18 14-48,52-38 49,568-391 73,-355 273-171,7 25-87,-260 126 122,1-1-10,0 1-1,0 0 0,1 1 0,-1 1 0,22-3 0,-25 7-36,-10 2 7,-16 9-46,-367 227-306,-115 75 188,343-206 151,-194 123-46,306-209 119,31-18 7,20-10-6,0 0-3,144-123 67,-14 11-25,31-14 8,336-199 0,-464 309-47,1 2-1,72-24 1,-97 41-14,-36 14 1,15-8 6,-281 169 52,31-18 24,-232 149 71,381-236-120,73-46-17,-1 0 10,-51 26 0,74-45-28,12-10 3,17-14-5,88-80-100,157-115-1,144-61-156,-236 178 6,326-140-1,-476 230 233,-17 6 5,-7 3-40,-18 6 41,1 1-1,-21 9 1,33-12 21,-527 244 98,15 41 223,461-255-271,-11 7 20,9-5 85,-72 32 0,132-67-148,-1 1 0,1-1 0,-1 0 0,0 1 0,1-1 0,-1 1 0,0-1 0,1 0 0,-1 0 0,0 1 1,1-1-1,-1 0 0,0 0 0,0 0 0,1 0 0,-1 0 0,0 0 0,1 0 0,-1 0 0,0 0 0,0 0 0,-1-1 0,12-12 94,17-13-44,46-34 0,-31 26-50,99-75-109,280-165 1,-61 92-154,-340 175 215,-15 8-9,-32 16-12,-125 66-39,-724 457 488,743-451-96,192-141 169,413-302-24,-321 256-310,208-99 0,-354 195-121,17-10 21,2 2 0,30-10 0,-49 20-3,-8 3 1,-15 11 1,-30 16 0,16-10-22,-739 487-50,394-245 40,506-364 99,-48 33-72,364-241-31,25 40-216,-345 207 51,-116 58 95,-12 5 40,-19 8-15,-419 227-95,-123 127 134,515-323 36,320-194 31,-87 46-100,231-96-201,9 29-373,-421 175 620,184-68-549,-149 60 264,-32 10 12,-9 2 164,-15 7-30,-108 55-166,-768 409 848,827-437 12,321-185 625,-109 61-963,25-11 85,193-79 1,-869 415-51,20 27-110,271-152-11,168-95-63,47-18-62,1 0 0,-1 0 0,0-1-1,0 1 1,0 0 0,0 0 0,0 0 0,1-1 0,-1 1 0,0 0 0,0 0 0,0 0 0,0-1-1,0 1 1,0 0 0,0 0 0,0 0 0,0-1 0,0 1 0,0 0 0,0 0 0,0-1-1,0 1 1,0 0 0,0 0 0,0 0 0,0-1 0,0 1 0,0 0 0,-1 0 0,1 0 0,0-1-1,0 1 1,0 0 0,0 0 0,0 0 0,-1 0 0,1-1 0,0 1 0,0 0 0,0 0 0,0 0-1,-1 0 1,1 0 0,0 0 0,0-1 0,0 1 0,-1 0 0,1 0 0,0 0 0,0 0-1,0 0 1,-1 0 0,1 0 0,0 0 0,0 0 0,-1 0 0,1 0 0,0 0 0,0 0 0,0 0-1,-1 0 1,1 0 0,0 1 0,0-1 0,-1 0 0,8-10 13,1 1 0,-1 0 0,2 1 0,-1 0 1,15-11-1,-3 2-7,119-97-432,4 7-1,261-148 1,-387 245 163,-21 12-18,-29 15-35,-524 315-804,473-276 1020,-131 83 18,191-126 131,22-14-14,7-4 3,34-27 72,686-467 777,-656 456-715,-122 65-2,-322 205-4,250-146-78,2 1 27,-54 32 123,134-92-90,37-21-68,9-6 1,34-29 108,48-33 1,-38 30-104,126-93 267,208-118 1,-363 237-309,0 1 0,31-11 1,-122 63 97,-58 37-101,-158 81 98,283-157-135,-2 1 7,0 0 0,-1-1 1,1 0-1,-1 0 0,1-1 0,-1 0 0,-9 1 1,17-3-13,1 0 0,0 0 1,0 0-1,-1 0 1,1 0-1,0 0 1,0 0-1,0 0 0,-1 0 1,1 0-1,0 0 1,0 0-1,-1 0 1,1-1-1,0 1 0,0 0 1,0 0-1,-1 0 1,1 0-1,0 0 1,0 0-1,0-1 1,0 1-1,-1 0 0,1 0 1,0 0-1,0-1 1,0 1-1,0 0 1,0 0-1,0 0 0,-1-1 1,1 1-1,0 0 1,0 0-1,0-1 1,0 1-1,0 0 0,0 0 1,0 0-1,0-1 1,0 1-1,0 0 1,0 0-1,0-1 1,0 1-1,0 0 0,0 0 1,0 0-1,1-1 1,-1 1-1,0 0 1,0 0-1,0-1 0,8-11 43,-7 11-40,29-33 42,1 2 0,2 0 0,48-34 0,-1 3 16,99-57-1,-172 116-41,-8 5-3,-16 10 7,1-1-9,-274 190 56,-54 35 27,296-208-71,30-23 5,16-8-11,8-3 5,6-6-2,2 1 0,14-10 1,0 0-5,299-224 122,-224 177-53,149-74 0,-239 137-82,-4 1 1,-1 1 1,0 0-1,1 1 0,0 0 0,0 0 0,15-2 0,-20 7 14,-7 4-15,-13 9-2,-627 465-74,619-462 72,18-13 1,0 0 0,0-1 0,0 0-1,-1 0 1,0 0 0,0-1 0,-9 4-1,12-9 4,7-4-2,2-1-4,1 0-1,1 0 1,-1 0-1,1 1 0,10-7 1,-8 6-4,266-202-48,-202 160 4,154-77 0,-214 120 42,-10 3 3,0 1-1,1 0 1,0 1-1,-1-1 1,1 1-1,0-1 1,0 1-1,0 0 1,0 1-1,0-1 1,0 1-1,5-1 1,-9 2 2,0-1-1,0 0 1,0 0 0,0 0 0,1 1-1,-1-1 1,0 0 0,0 1 0,0-1-1,0 0 1,0 0 0,0 1 0,0-1-1,0 0 1,0 0 0,0 1 0,0-1-1,0 0 1,0 0 0,0 1 0,0-1-1,0 0 1,0 0 0,0 1 0,-1-1-1,1 0 1,0 0 0,0 1 0,0-1-1,0 0 1,0 0 0,-1 0 0,1 1-1,0-1 1,0 0 0,0 0 0,-1 0-1,1 0 1,0 1 0,0-1 0,-1 0-1,1 0 1,-15 16-7,-32 26 0,40-36 6,-395 305 19,242-207 27,121-85-30,39-19-15,0 0 0,0-1 1,1 1-1,-1 0 0,0 0 0,0 0 0,0-1 1,0 1-1,0 0 0,0 0 0,0-1 1,0 1-1,0 0 0,0 0 0,0 0 1,0-1-1,0 1 0,0 0 0,0 0 1,0-1-1,0 1 0,0 0 0,0 0 0,0-1 1,0 1-1,0 0 0,0 0 0,0 0 1,-1-1-1,1 1 0,0 0 0,0 0 1,0 0-1,0 0 0,-1-1 0,1 1 1,0 0-1,0 0 0,0 0 0,0 0 1,-1 0-1,1 0 0,0-1 0,0 1 0,-1 0 1,1 0-1,0 0 0,0 0 0,0 0 1,-1 0-1,1 0 0,0 0 0,0 0 1,-1 0-1,1 0 0,0 0 0,0 0 1,0 0-1,-1 0 0,1 1 0,0-1 0,0 0 1,-1 0-1,1 0 0,13-17 9,18-17-1,1 3 0,39-29 1,79-51-7,-122 91-3,62-45-27,3 4 0,163-79-1,-249 137 26,5-3-8,1 0 1,-1 1-1,1 0 1,1 2-1,-1-1 0,20-2 1,-33 6 8,1 0 1,-1 0-1,0 0 0,1 0 1,-1 0-1,0 0 1,1 0-1,-1 0 0,0 0 1,1 0-1,-1 0 0,0 0 1,1 0-1,-1 0 1,0 0-1,1 0 0,-1 0 1,0 0-1,1 0 1,-1 1-1,0-1 0,1 0 1,-1 0-1,0 0 0,0 1 1,1-1-1,-1 0 1,0 0-1,0 1 0,1-1 1,-1 0-1,0 0 1,0 1-1,0-1 0,1 0 1,-1 1-1,0-1 0,0 0 1,0 1-1,0-1 1,0 0-1,0 1 0,0-1 1,0 0-1,0 1 1,0-1-1,0 0 0,0 1 1,0-1-1,0 0 0,0 1 1,0-1-1,0 0 1,0 1-1,-1-1 0,1 0 1,0 1-1,0-1 1,-14 19-56,-22 15-7,-1-1 1,-46 31-1,33-27 24,-28 24-18,-115 85-81,131-102 101,-74 38 0,98-65 47,28-16 5,10-4-3,13-10 10,-11 12-17,256-209 170,-183 158-123,132-72 0,-198 120-49,-2 0 2,0 0-1,0 0 1,0 1 0,1 0-1,0 1 1,-1 0 0,15-3-1,-22 5-2,0 0-1,0 0 0,1 0 0,-1 0 0,0 0 1,0 0-1,0 0 0,0 0 0,1 0 0,-1 0 0,0 0 1,0 0-1,0 0 0,0 0 0,1 0 0,-1 0 0,0 0 1,0 1-1,0-1 0,0 0 0,1 0 0,-1 0 0,0 0 1,0 0-1,0 0 0,0 0 0,0 0 0,0 1 0,0-1 1,1 0-1,-1 0 0,0 0 0,0 0 0,0 1 1,0-1-1,0 0 0,0 0 0,0 0 0,0 0 0,0 0 1,0 1-1,0-1 0,0 0 0,0 0 0,0 0 0,0 1 1,0-1-1,0 0 0,0 0 0,0 0 0,0 0 0,0 0 1,0 1-1,0-1 0,0 0 0,0 0 0,0 0 0,-1 0 1,1 1-1,0-1 0,0 0 0,-3 5 1,-1 0 0,0-1 0,0 1 0,0-1 0,0 0 0,-1 0 1,-4 4-1,-3 2-1,-311 253 34,-149 133 22,442-366-66,23-22-4,8-8-16,13-11-52,9-13-3435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14.994"/>
    </inkml:context>
    <inkml:brush xml:id="br0">
      <inkml:brushProperty name="width" value="0.05" units="cm"/>
      <inkml:brushProperty name="height" value="0.05" units="cm"/>
      <inkml:brushProperty name="color" value="#FFFFFF"/>
    </inkml:brush>
  </inkml:definitions>
  <inkml:trace contextRef="#ctx0" brushRef="#br0">572 439 16072,'3'-4'791,"9"-13"-209,-3 6-335,-1 0 0,-1-1 0,9-18 0,-17 25-450,-6 7-41,-9 6-148,16-8 387,-46 28-789,-44 37 0,-22 14-230,93-70 864,19-9 158,0 0 0,0 0 0,0 1 0,0-1 0,0 0 0,-1 0 0,1 0 0,0 0 1,0 0-1,0 0 0,0 0 0,0 0 0,0 0 0,0 0 0,0 0 0,-1 0 0,1 0 0,0 0 0,0 0 0,0 0 0,0 0 0,0 0 1,0 0-1,0 0 0,0 0 0,-1 0 0,1 0 0,0 0 0,0 0 0,0 0 0,0 0 0,0 0 0,0 0 0,0 0 0,-1 0 0,1 0 1,0 0-1,0 0 0,0 0 0,0 0 0,0-1 0,0 1 0,0 0 0,0 0 0,0 0 0,0 0 0,0 0 0,0 0 0,0 0 0,-1 0 1,1 0-1,0-1 0,0 1 0,4-8-15,11-11 61,-14 17-44,63-66 484,125-106 1,-166 155-369,31-28 552,112-72 0,-137 104-363,-20 14 18,-12 9-98,-17 13 16,-125 103 443,-272 176 0,415-299-678,-21 15 113,-1-2 0,-44 19 0,51-29-3,17-4-112,0 0 0,-1 0 0,1 0 0,0 0 0,0 0 0,0 0 0,0 0 0,-1 0 0,1 0 0,0 0 0,0-1 0,0 1 0,0 0 0,-1 0 0,1 0-1,0 0 1,0 0 0,0 0 0,0 0 0,0-1 0,-1 1 0,1 0 0,0 0 0,0 0 0,0 0 0,0 0 0,0-1 0,0 1 0,0 0 0,0 0 0,0 0-1,-1-1 1,1 1 0,0 0 0,0 0 0,0 0 0,0-1 0,1-1 17,0 0 0,0 0-1,0 0 1,0 0 0,0 1 0,0-1 0,0 0-1,0 0 1,1 1 0,2-3 0,76-77 285,122-97 0,111-48 195,-283 207-366,56-29-1,-59 40 2,-27 8-133,0-1-1,0 1 0,1 0 0,-1 0 1,0 0-1,0 0 0,0 0 0,0 0 1,1 0-1,-1 0 0,0 0 0,0 0 1,0 0-1,0 1 0,1-1 0,-1 0 1,0 0-1,0 0 0,0 0 0,0 0 1,1 0-1,-1 0 0,0 0 0,0 0 1,0 1-1,0-1 0,0 0 0,0 0 1,0 0-1,1 0 0,-1 0 0,0 1 1,0-1-1,0 0 0,0 0 0,0 0 1,0 0-1,0 0 0,0 1 0,0-1 1,0 0-1,0 0 0,0 0 0,0 1 1,0-1-1,0 0 0,0 0 0,0 0 1,0 0-1,0 1 0,0-1 0,0 0 1,0 0-1,0 0 0,0 0 0,0 1 1,-1-1-1,1 0 0,0 0 0,0 0 1,-3 5 25,-1 0 1,1-1 0,-1 0 0,0 0-1,0 0 1,0 0 0,-9 5 0,-3 5 21,-9 6-1,-216 175 276,-15-16-45,250-175-270,-3 1 16,1 1 0,-1-1 1,0-1-1,-1 0 0,1 0 0,-18 4 1,16-9 80,13-7-30,14-13 15,-13 17-76,69-70 249,161-127 0,-152 135-135,-71 58-108,-4 3-4,-1 0-1,1 0 1,0 0-1,0 1 1,0 0 0,1 1-1,-1-1 1,1 1 0,13-4-1,-43 37 159,-394 320 34,392-331-187,-42 25 0,54-38 4,14-11 0,23-17 8,-16 15-34,60-55 16,229-197 51,-287 251-65,19-13-62,-27 21 37,-4 3-1,-16 18-16,-287 273-154,161-160 143,29-28 1,71-66-3150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35.371"/>
    </inkml:context>
    <inkml:brush xml:id="br0">
      <inkml:brushProperty name="width" value="0.05" units="cm"/>
      <inkml:brushProperty name="height" value="0.05" units="cm"/>
      <inkml:brushProperty name="color" value="#FFFFFF"/>
    </inkml:brush>
  </inkml:definitions>
  <inkml:trace contextRef="#ctx0" brushRef="#br0">4424 4424 25423,'-4423'-4423'0,"4482"4598"0,-118-350 0,234 234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0.344"/>
    </inkml:context>
    <inkml:brush xml:id="br0">
      <inkml:brushProperty name="width" value="0.05" units="cm"/>
      <inkml:brushProperty name="height" value="0.05" units="cm"/>
      <inkml:brushProperty name="color" value="#FFFFFF"/>
    </inkml:brush>
  </inkml:definitions>
  <inkml:trace contextRef="#ctx0" brushRef="#br0">496 1133 5016,'0'0'-233,"-12"17"249,-14 25 51,-38 78 0,29-30 42,17-43-4,-23 47 0,15-62-14,26-32-90,0 0 0,0 1 1,0-1-1,0 0 0,0 1 1,0-1-1,0 0 0,0 0 0,0 1 1,0-1-1,0 0 0,0 1 1,0-1-1,0 0 0,0 1 1,0-1-1,1 0 0,-1 0 1,0 1-1,0-1 0,0 0 1,0 0-1,1 1 0,-1-1 1,0 0-1,0 0 0,1 0 1,-1 1-1,0-1 0,0 0 1,1 0-1,-1 0 0,0 0 1,0 0-1,1 1 0,-1-1 1,0 0-1,1 0 0,-1 0 1,0 0-1,1 0 0,-1 0 1,0 0-1,0 0 0,1 0 1,-1 0-1,0 0 0,1 0 1,-1-1-1,18 2 14,-9-4-11,0 0 1,0-2 0,-1 1-1,1-1 1,-1 0-1,0 0 1,0-1 0,-1-1-1,9-7 1,-14 12-3,34-35-11,-2 0 1,-2-2 0,37-59-1,-36 51 12,8-16 104,35-72 0,-73 128-86,-1 5 9,-1-1 1,0 1-1,0-1 1,0 0-1,0 0 1,0 1-1,-1-1 1,1 0-1,-1 0 1,0 0-1,0 0 1,0-5-1,0 8-20,0-1 0,0 1 0,-1 0 0,1-1 0,0 1 0,0-1 0,0 1 0,-1-1 0,1 1 0,0 0 0,0-1-1,-1 1 1,1-1 0,0 1 0,-1 0 0,1-1 0,-1 1 0,1 0 0,0 0 0,-1-1 0,1 1 0,-1 0 0,1 0-1,-1 0 1,1-1 0,0 1 0,-2 0 0,0 0 2,1 0 0,-1 1 0,0-1-1,1 0 1,-1 1 0,0-1 0,1 1 0,-1-1 0,1 1-1,-1 0 1,1 0 0,-3 2 0,-12 8 41,1 1-1,1 0 1,0 1 0,1 1-1,-15 19 1,-56 85 171,70-97-182,-85 139 166,10-14 10,25-62 94,63-84-295,0 1 1,0 0-1,1-1 1,-1 1 0,0 0-1,1 0 1,-1-1-1,1 1 1,-1 0-1,1 0 1,-1 0-1,1 0 1,0 0 0,-1 0-1,1 0 1,0-1-1,0 1 1,0 0-1,0 0 1,0 0 0,0 2-1,1-3 11,0-1 0,1 1 0,-1 0 0,0-1-1,0 1 1,0 0 0,1-1 0,-1 1 0,0-1 0,0 0-1,0 1 1,0-1 0,0 0 0,0 0 0,2-1 0,15-14 97,-1-1 0,0 0 1,22-29-1,40-67 193,-53 74-204,153-252 535,-51 67-239,-2 4 63,-121 211-429,8-15 34,-13 23-67,1 0 1,-1 0-1,0 0 1,1 0 0,-1 0-1,0 0 1,0 0 0,1 0-1,-1 0 1,0 0 0,0 0-1,0 0 1,-1 0-1,1 0 1,0 0 0,0 0-1,-1 0 1,1-2 0,-1 3-10,1 0 0,0 0 0,0 0 0,0 0 0,0-1 0,0 1 1,-1 0-1,1 0 0,0 0 0,0 0 0,0 0 0,0 0 0,-1 0 1,1 0-1,0 0 0,0 0 0,0 0 0,-1 0 0,1 0 0,0 0 0,0 0 1,0 0-1,0 0 0,-1 0 0,1 0 0,0 0 0,0 0 0,0 0 1,0 0-1,-1 0 0,1 0 0,0 0 0,0 1 0,0-1 0,0 0 0,0 0 1,-1 0-1,1 0 0,0 0 0,0 0 0,0 1 0,0-1 0,0 0 0,-10 10 21,6-4-3,-115 142 192,-141 231 1,-123 205 364,366-561-437,0-1 0,-28 27 0,99-124 579,-47 64-659,577-831 686,-221 321-447,-319 458-251,86-136 202,-126 187-189,-8 10 5,2 2-56,0 1 0,-1 0 0,1 0-1,0 0 1,0 1 0,0-1 0,0 0 0,-2 4 0,-25 22 52,-40 51 0,45-50-42,-126 158 108,-204 333 1,62-42 6,181-279-59,52-70-31,-9 14 24,63-133-49,-1 0-1,-12 15 0,1-1 190,397-626 492,224-276-380,-593 862-313,146-201 91,16 14 57,-168 199-148,0 1 0,-1 0 0,0-1 0,0 1 0,-1-1 1,1 0-1,-1 0 0,3-7 0,-5 7 15,-3 5-11,-8 6 3,-11 13 6,-34 37 0,41-41-15,-91 106 23,-210 309 18,26 24-17,146-212 5,10 20 21,62-117 13,61-128-38,14-24-15,41-33-2352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1.027"/>
    </inkml:context>
    <inkml:brush xml:id="br0">
      <inkml:brushProperty name="width" value="0.05" units="cm"/>
      <inkml:brushProperty name="height" value="0.05" units="cm"/>
      <inkml:brushProperty name="color" value="#FFFFFF"/>
    </inkml:brush>
  </inkml:definitions>
  <inkml:trace contextRef="#ctx0" brushRef="#br0">1617 475 14368,'-420'583'937,"113"-39"-242,32 18-60,191-387-464,32-66-52,-158 338 403,109-213-200,92-215-287,-47 95 180,46-96-122,-1-1 0,-1 0 0,-25 27 0,34-41-64,1 0-1,-1-1 0,1 0 0,-1 0 0,0 1 0,-5 1 0,8-3-23,0-1 0,0 0 0,-1 0 1,1 0-1,0 0 0,0 0 0,-1 0 0,1 0 0,0 0 0,0 0 0,0 0 0,-1 0 0,1 0 0,0 0 0,0 0 1,-1 0-1,1 0 0,0 0 0,0 0 0,0 0 0,-1 0 0,1 0 0,0 0 0,0 0 0,-1 0 0,1 0 1,0 0-1,0-1 0,0 1 0,0 0 0,-1 0 0,1 0 0,0 0 0,0-1 0,0 1 0,0 0 0,0 0 0,-1 0 1,1-1-1,0 1 0,0 0 0,0 0 0,0 0 0,0-1 0,0 1 0,0 0 0,0 0 0,0-1 0,0 1 0,0 0 1,0-6 36,1 1 1,0 0 0,1-1 0,-1 1 0,1 0 0,0 0 0,0 0 0,5-6 0,83-146 159,-60 107-168,88-142 61,502-712 110,-327 492-208,70-120-72,67-95-160,-287 429 117,-68 103 37,21-31-100,-83 104 69,-13 22 110,0 0 0,0 0 0,0 0 0,1 0 0,-1 0 0,0 0 0,0 0 0,0 0 0,0 0 0,0 0 0,0-1 0,0 1 0,0 0 0,0 0 0,0 0 0,0 0 0,0 0 0,0 0 0,0 0 0,0-1 0,0 1 0,0 0 1,0 0-1,0 0 0,0 0 0,0 0 0,0 0 0,0 0 0,0-1 0,0 1 0,0 0 0,0 0 0,0 0 0,0 0 0,0 0 0,-1 0 0,1 0 0,0 0 0,0 0 0,0-1 0,0 1 0,0 0 0,0 0 0,0 0 0,0 0 0,0 0 1,-1 0-1,1 0 0,0 0 0,0 0 0,0 0 0,0 0 0,0 0 0,0 0 0,0 0 0,-1 0 0,1 0 0,0 0 0,0 0 0,0 0 0,0 0 0,0 0 0,0 0 0,0 0 0,-1 0 0,1 0 0,-27 20-145,-21 28 12,-52 66 1,-44 68-17,-408 641-361,-334 772-87,752-1349 542,90-167 44,-74 100 1,101-160 26,17-19-14,0 0 1,0 0-1,0 0 0,0 0 0,0 0 1,0 0-1,0 0 0,0-1 0,0 1 1,0 0-1,0 0 0,0 0 0,0 0 1,0 0-1,-1 0 0,1 0 0,0 0 1,0 0-1,0 0 0,0 0 0,0 0 1,0 0-1,0-1 0,0 1 0,0 0 1,0 0-1,-1 0 0,1 0 0,0 0 1,0 0-1,0 0 0,0 0 0,0 0 1,0 0-1,0 0 0,0 0 1,-1 0-1,1 0 0,0 0 0,0 0 1,0 0-1,0 1 0,0-1 0,0 0 1,0 0-1,0 0 0,0 0 0,-1 0 1,1 0-1,0 0 0,0 0 0,0 0 1,0 0-1,0 0 0,0 0 0,0 0 1,0 1-1,0-1 0,0 0 0,0 0 1,0 0-1,0 0 0,0 0 0,0 0 1,0 0-1,0 1 0,13-34 41,83-129 34,-59 103-62,111-184 25,44-75 4,256-418-84,-260 445-2185,-150 233-8529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1.319"/>
    </inkml:context>
    <inkml:brush xml:id="br0">
      <inkml:brushProperty name="width" value="0.05" units="cm"/>
      <inkml:brushProperty name="height" value="0.05" units="cm"/>
      <inkml:brushProperty name="color" value="#FFFFFF"/>
    </inkml:brush>
  </inkml:definitions>
  <inkml:trace contextRef="#ctx0" brushRef="#br0">2459 0 11152,'-814'842'1314,"619"-609"-784,11 9-1,-212 366 0,50 37 240,27 14 70,158-323-228,128-271-397,24-50-56,8-13-8,2-5 72,3-3-129,0-1 0,0 1 1,1 0-1,7-8 0,14-16 95,176-254 396,-29-1-297,-74 113-148,219-367 282,665-930 558,-860 1291-827,-46 60-26,-76 116-123,4-5 15,-1-1-1,0 0 0,0 0 1,3-10-1,-7 18-15,0 0 0,0-1 0,0 1-1,0-1 1,0 1 0,0-1 0,0 1 0,0-1 0,0 1-1,0-1 1,0 1 0,0 0 0,0-1 0,0 1 0,0-1 0,0 1-1,0-1 1,-1 1 0,1 0 0,0-1 0,0 1 0,-1-1-1,1 1 1,0 0 0,0-1 0,-1 1 0,1 0 0,0-1-1,-1 1 1,-1-1 4,1 1-1,-1 0 0,1 0 0,0 0 1,-1 0-1,1 0 0,-1 0 0,1 0 1,-1 0-1,1 0 0,-1 1 1,1-1-1,0 0 0,-2 1 0,-17 6 22,0 0-1,0 1 1,0 0-1,1 2 1,1 0-1,-31 23 1,-6 13 13,-68 72 1,-133 166 20,-33 97-29,-2 49-97,42-83-2612,199-279-10332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8.453"/>
    </inkml:context>
    <inkml:brush xml:id="br0">
      <inkml:brushProperty name="width" value="0.05" units="cm"/>
      <inkml:brushProperty name="height" value="0.05" units="cm"/>
      <inkml:brushProperty name="color" value="#FFFFFF"/>
    </inkml:brush>
  </inkml:definitions>
  <inkml:trace contextRef="#ctx0" brushRef="#br0">2025 920 13864,'9'-14'665,"1"-2"-482,5-6 233,-1-2 0,0 0 1,-2-1-1,14-39 0,-26 63-385,1 0 1,-1 0-1,0 0 1,0 0-1,0 0 1,0 0-1,0 0 1,0-1-1,0 1 1,0 0-1,0 0 1,0 0-1,0 0 1,-1 0-1,1 0 1,0 0-1,-1 0 1,0-2-1,1 3-9,-1-1 0,0 1 1,1-1-1,-1 1 0,0-1 0,1 1 0,-1 0 0,0-1 0,1 1 0,-1 0 1,0-1-1,0 1 0,1 0 0,-1 0 0,0 0 0,0 0 0,0 0 1,1 0-1,-1 0 0,-1 0 0,-3 1 45,-1 0 1,1 0-1,-1 1 0,1-1 1,0 1-1,-10 5 0,-35 22 85,1 3 0,-47 38 0,-5 13-45,-158 168-1,-71 129-50,48-54 155,264-306-179,-15 17 172,-67 58-1,90-88-136,6-3-14,0 0-1,0 0 1,0-1-1,-1 0 1,1 0-1,-1 0 1,0-1-1,0 1 1,0-1-1,0 0 1,-11 2-1,16-4-48,0 0-1,0 0 0,0 0 0,0 0 0,-1 0 0,1 0 0,0 0 0,0 0 1,0 0-1,0 0 0,0 0 0,-1 0 0,1-1 0,0 1 0,0 0 0,0 0 1,0 0-1,0 0 0,0 0 0,0 0 0,-1 0 0,1-1 0,0 1 0,0 0 1,0 0-1,0 0 0,0 0 0,0 0 0,0 0 0,0-1 0,0 1 0,0 0 1,0 0-1,0 0 0,0 0 0,0-1 0,0 1 0,0 0 0,0 0 0,0 0 0,0 0 1,0 0-1,0-1 0,0 1 0,0 0 0,0 0 0,0 0 0,0 0 0,0 0 1,1-1-1,-1 1 0,0 0 0,0 0 0,0 0 0,0 0 0,0 0 0,0 0 1,0 0-1,1 0 0,-1-1 0,11-26 102,2 1 0,24-37 0,59-86 35,58-67-8,409-485 161,-272 337-141,-104 87-12,-171 254-122,-13 20-12,0-1 0,0 1 0,-1-1 0,1 0 0,-1 0 0,0 0-1,0 0 1,0 0 0,-1 0 0,1 0 0,-1-1 0,1-7 0,-2 11-4,0 1 0,0-1 0,0 1 0,0-1 0,0 0 0,0 1 0,-1-1 0,1 0 1,0 1-1,0-1 0,-1 1 0,1-1 0,0 0 0,-1 1 0,1-1 0,0 1 0,-1-1 1,1 1-1,-1-1 0,1 1 0,-1 0 0,1-1 0,-1 1 0,1 0 0,-1-1 0,-1 0 0,1 1 3,-1 0 0,0-1 0,0 1 0,0 0-1,1 0 1,-1 0 0,0 0 0,0 0-1,0 0 1,-3 2 0,-10 2 11,0 2-1,0 0 1,1 0-1,0 2 1,0 0-1,-23 17 1,26-17-8,-85 61 82,-159 151 1,231-197-78,-696 732 567,-63 71 620,769-812-1020,17-15-20,3-4-59,14-8 51,30-28 1,-13 10-78,107-96 101,81-93-13,-75 67-88,252-252 110,441-375 152,-809 750-325,0-1 0,138-116 53,-171 146-65,0 0 0,-1 0 0,1 0 0,1 0 0,-1 0 0,0 0 0,0 0 0,0 1 0,0-1 0,1 0 0,-1 1 0,0-1 0,0 1 0,1-1 0,-1 1 0,3 0 0,-20 20-32,-145 135-48,-32 36 34,-789 847-24,766-786 92,41-57 10,122-138 44,-82 68 0,291-264 110,4-17-134,61-85-4,-106 110-27,278-302 54,-120 153-56,56-60-14,-281 289-5,134-140 0,-136 150 0,-46 41 0,0 0 0,0 0 0,0 0 0,0 0 0,0-1 0,0 1 0,0 0 0,1 0 0,-1 0 0,0 0 0,0 0 0,0 0 0,0 0 0,1 0 0,-1 0 0,0 0 0,0 0 0,0 0 0,0-1 0,1 1 0,-1 0 0,0 0 0,0 0 0,0 0 0,0 0 0,1 1 0,-1-1 0,0 0 0,0 0 0,0 0 0,0 0 0,0 0 0,1 0 0,-1 0 0,0 0 0,0 0 0,0 0 0,0 0 0,0 0 0,1 1 0,-1-1 0,-2 9 0,-2 1 0,-1 0 0,-1 0 0,0-1 0,0 0 0,-10 12 0,3-3 0,-95 123 0,-513 617 0,423-521 0,-17 19 0,27-51 4,-50 17 39,199-190-26,30-29 2,10-10-7,16-19 0,-10 17-8,128-174 11,-108 149-14,474-585 9,34 11-64,-497 567 47,-3 2-2,1 2 0,61-47-1,-88 77 6,1 1 0,0 0 0,0 1 0,20-7 0,-19 8 0,-11 4 4,0 0 0,0 0 0,0 0 0,0 0 0,0 0 0,0 0-1,0 0 1,1 0 0,-1 0 0,0 0 0,0 0 0,0 0 0,0 0 0,0 0-1,0 0 1,0 0 0,0 0 0,1 1 0,-1-1 0,0 0 0,0 0 0,0 0 0,0 0-1,0 0 1,0 0 0,0 0 0,0 0 0,0 1 0,0-1 0,0 0 0,0 0 0,0 0-1,0 0 1,0 0 0,0 0 0,0 0 0,0 1 0,0-1 0,0 0 0,0 0 0,0 0-1,0 0 1,0 0 0,0 0 0,0 0 0,0 1 0,0-1 0,0 0 0,0 0 0,0 0-1,0 0 1,0 0 0,0 0 0,-1 0 0,1 0 0,0 0 0,0 1 0,-6 14 2,-15 26 12,-97 141 14,69-110-24,-140 204 10,39-57-5,-224 324 31,-5-27 25,290-408-45,86-104-19,0 0 1,-1 0 0,1-1 0,-1 1 0,0-1 0,-7 4 0,11-7-2,0 1 1,0-1-1,0 0 0,-1 0 0,1 0 1,0 0-1,0 0 0,0 1 1,0-1-1,0 0 0,0 0 1,0 0-1,0 0 0,0 0 1,-1 0-1,1 0 0,0 0 1,0 0-1,0 1 0,0-1 1,0 0-1,-1 0 0,1 0 1,0 0-1,0 0 0,0 0 1,0 0-1,0 0 0,-1 0 0,1 0 1,0 0-1,0 0 0,0 0 1,0 0-1,0 0 0,-1 0 1,1 0-1,0-1 0,0 1 1,0 0-1,0 0 0,0 0 1,-1 0-1,1 0 0,0 0 1,0 0-1,0 0 0,0 0 1,0 0-1,0-1 0,0 1 1,0 0-1,0 0 0,-1 0 0,1 0 1,0 0-1,0-1 0,0 1 1,0 0-1,0 0 0,0 0 1,0-1-1,8-11 9,90-112 1,24-38-5,422-538 35,-352 476-11,120-146 39,-117 114-53,-146 190-6,-103 133-9,-34 44 0,-59 86 0,-54 84 0,-221 349 0,-154 220 0,529-783 12,-97 106 0,111-141 15,56-63 13,138-157-11,-4-13-22,668-917 2,21 41-34,-823 1049 17,1-2-13,1 1 0,35-32 0,-40 49-10,-20 12 31,0-1-1,0 1 0,1 0 0,-1 0 1,0 0-1,0 0 0,0 0 0,1 0 0,-1 0 1,0 0-1,0 1 0,1-1 0,-1 0 1,0 0-1,0 0 0,0 0 0,1 0 0,-1 0 1,0 0-1,0 0 0,0 1 0,0-1 1,1 0-1,-1 0 0,0 0 0,0 0 0,0 0 1,0 1-1,0-1 0,1 0 0,-1 0 1,0 0-1,0 1 0,0-1 0,0 0 0,0 0 1,0 0-1,0 1 0,0-1 0,0 0 1,0 0-1,0 1 0,0 3-4,-1 0 0,1 0 1,-1 0-1,0 0 0,-1 0 0,1 0 0,-2 3 1,-17 35-14,-36 59 0,29-57 14,-92 155-6,-45 66 1,-695 995-14,776-1150 23,77-103 0,1 0 0,-1-1 0,0 0 0,-11 7 0,4-6 0,13-7 0,0 0 0,0 0 0,-1 0 0,1 0 0,0 0 0,0 0 0,0-1 0,0 1 0,0 0 0,0 0 0,0 0 0,0 0 0,-1 0 0,1 0 0,0 0 0,0 0 0,0-1 0,0 1 0,0 0 0,0 0 0,0 0 0,0 0 0,0 0 0,0-1 0,0 1 0,0 0 0,0 0 0,0 0 0,0 0 0,0 0 0,0 0 0,0-1 0,0 1 0,0 0 0,0 0 0,0 0 0,0 0 0,0 0 0,0-1 0,0 1 0,0 0 0,0 0 0,1 0 0,-1 0 0,0 0 0,14-25 0,85-130 0,3-5 0,529-709 0,-449 628-17,5-8-71,-89 137-40,-85 100 69,-11 13 24,-6 9-7,-5 8 14,-2 0 1,0-1-1,-13 16 1,-11 15 0,-81 119-20,-57 94-1,-156 242-32,-481 741-87,770-1181 164,20-29-5,-1-1 1,-33 38 0,53-70 6,0-1-1,1 1 1,-1 0 0,0 0-1,0 0 1,0 0 0,0-1 0,0 1-1,0 0 1,0-1 0,0 1-1,0-1 1,0 1 0,0-1 0,0 0-1,0 1 1,-1-1 0,0 0-1,-2-5-17,9-5-6,69-111-7,410-663 65,297-416-65,-691 1052-111,-158 267-12,46-78 138,-83 153-20,-63 122 9,125-237 21,-277 538-31,256-487 34,-313 609-16,266-548 17,36-60-2,37-67 3,38-64 2,0 0 0,0 0 0,0 1 0,-1-1 0,1 0 0,0 1 0,0-1 0,0 0 0,0 0 0,-1 1 0,1-1 0,0 0 0,0 0 0,0 0 0,-1 1 0,1-1 0,0 0 0,0 0 0,-1 0 0,1 1 0,0-1 0,-1 0 0,1 0 0,0 0 0,-1 0 0,1 0 0,0 0 0,0 0 0,-1 0 0,1 0 0,0 0 0,-1 0 0,1 0 0,0 0 0,-1 0 0,1 0 0,0 0 0,-1 0 0,1 0 0,0 0 0,0-1 0,-1 1 0,1 0 0,0 0 0,-1 0 0,1 0 0,0-1 0,0 1 0,0 0 0,-1 0 0,1-1 0,0 1 0,0 0 0,0 0 0,-1-1 0,1 0 0,0 0 0,-1 0 0,1-1 0,0 1 0,0 0 0,0 0 0,0 0 0,0 0 0,0 0 0,0-1 0,1 1 0,-1 0 0,0 0 0,1 0 0,-1 0 0,1 0 0,0-2 0,36-67 0,-14 21 0,61-112 0,360-583 0,-236 424-15,107-156-24,130-167-41,-275 410-10,-161 222 75,0 0 0,17-15 0,-25 25 13,0 0 0,-1 1 0,1-1 0,0 1 0,0-1 0,0 1 0,0-1 0,0 1 0,0-1 0,-1 1 1,1 0-1,0-1 0,0 1 0,0 0 0,2 0 0,-3 0 1,1 0-1,-1 0 1,1 0 0,-1 1 0,0-1 0,1 0 0,-1 0-1,0 0 1,0 1 0,1-1 0,-1 0 0,0 0 0,1 1-1,-1-1 1,0 0 0,0 1 0,0-1 0,1 0 0,-1 1-1,0-1 1,0 0 0,0 1 0,0-1 0,0 0 0,0 1-1,0-1 1,1 1 0,-1 3-5,0-1-1,-1 0 1,1 0-1,0 1 1,-1-1 0,0 0-1,0 0 1,0 0-1,-2 6 1,-104 196-68,91-176 68,-118 211-19,-209 345-18,261-455 28,-160 262-38,156-241 37,-222 365-56,189-331 31,96-155 39,16-25 2,6-9 0,10-20 2,93-193 6,7-1 1,-3 6 9,295-545 44,-105 280-90,-287 460 26,6-8-5,0 1 0,2 0-1,24-26 1,-39 48 6,8-9-4,-8 13 8,-7 9 11,-75 147 25,-26 34-26,-51 77-2,-29 35 3,30-62 1,117-183-4,-2-2 0,-65 69 0,60-83 13,46-43-23,0 1 0,-1-1 0,1 0-1,0 1 1,-1-1 0,1 0 0,-1 1-1,1-1 1,-1 0 0,1 1 0,0-1-1,-1 0 1,1 0 0,-1 1 0,1-1-1,-1 0 1,1 0 0,-1 0 0,1 0-1,-1 0 1,0 0 0,1 0 0,-1 0-1,1 0 1,-1 0 0,1 0 0,-1 0-1,1 0 1,-1 0 0,1 0 0,-1 0-1,1-1 1,-1 1 0,0 0 0,1-1 0,0 0 0,0 0 0,-1 0 1,1 0-1,0 0 0,0 0 1,0 1-1,0-1 0,0 0 0,0 0 1,0 0-1,1 0 0,-1 0 1,0 0-1,0 1 0,1-1 0,0-1 1,287-619-55,-208 458 48,55-107-3,-20 45 2,4-60-2,-78 176 6,-35 93 2,-6 14 0,1-1 0,0 1 0,0-1 0,0 1 0,0-1 0,0 1 0,0-1 0,1 1 0,-1 0 0,1 0 0,0 0 0,-1 0 0,1 0 0,4-3 0,-20 40-25,-88 164-22,-6-5 30,-109 177-8,-27-24 42,198-292-8,-2-3 0,-70 61 0,110-106-6,-1 0 0,0 0 0,0-1 1,0 0-1,-18 8 0,21-12 8,-1 0-1,1 0 1,0-1-1,-1 0 1,0-1 0,1 0-1,-1 0 1,0 0-1,1 0 1,-12-3 0,17 3-9,0-1 0,0 1 1,0 0-1,1-1 0,-1 1 1,0 0-1,0-1 0,0 1 1,0-1-1,0 1 0,0-1 1,1 0-1,-1 1 0,0-1 1,0 0-1,1 0 0,-1 1 1,1-1-1,-1 0 0,1 0 1,-1 0-1,1 0 0,-1 0 1,1 0-1,0 1 0,-1-1 1,1 0-1,0 0 0,0 0 1,0 0-1,0 0 0,0 0 1,0 0-1,0-2 0,1-5 4,0 1 0,0-1 0,5-13 0,-4 16-2,21-65 18,4 1-1,3 1 1,45-75 0,126-178 36,-181 290-55,178-240 17,-180 249-23,-15 16 4,1 0 0,1 1 0,-1 0-1,1 0 1,0 0 0,0 0 0,0 1 0,1 0 0,-1 0-1,1 1 1,0-1 0,7-2 0,-12 6-1,-1-1 1,0 1-1,1 0 1,-1 0-1,0-1 1,1 1-1,-1 0 0,1 0 1,-1 0-1,1 0 1,-1-1-1,0 1 1,1 0-1,-1 0 0,1 0 1,-1 0-1,1 0 1,-1 0-1,1 0 1,-1 0-1,0 0 1,1 0-1,-1 1 0,1-1 1,-1 0-1,1 0 1,-1 0-1,0 0 1,1 1-1,-1-1 0,1 0 1,-1 0-1,0 1 1,1-1-1,-1 0 1,0 1-1,1-1 1,-1 0-1,0 1 0,0-1 1,1 1-1,-1-1 1,0 0-1,0 1 1,0-1-1,0 1 0,1-1 1,-1 1-1,0-1 1,0 0-1,0 1 1,0-1-1,0 1 1,0-1-1,0 1 0,-9 32 9,4-20-5,-88 236 63,-180 359 129,50-117 52,176-391-140,41-77-51,6-23-56,0 1 1,0-1-1,0 0 1,0 1-1,-1-1 1,1 0-1,0 1 1,0-1 0,0 0-1,0 1 1,0-1-1,0 0 1,0 1-1,0-1 1,1 0 0,-1 1-1,0-1 1,0 1-1,0-1 1,0 0-1,0 0 1,0 1-1,1-1 1,-1 0 0,0 1-1,0-1 1,1 0-1,-1 0 1,0 1-1,0-1 1,1 0 0,-1 0-1,0 0 1,0 1-1,1-1 1,-1 0-1,0 0 1,1 0-1,-1 0 1,0 0 0,1 1-1,-1-1 1,0 0-1,1 0 1,-1 0-1,1 0 1,-1 0 0,0 0-1,1 0 1,-1 0-1,0-1 1,1 1-1,-1 0 1,0 0-1,1 0 1,-1 0 0,0 0-1,1 0 1,-1-1-1,1 1 1,8-5 5,0-1 1,-1 0-1,1 0 1,-1-1-1,-1 1 0,14-17 1,11-13 4,-2-1 0,26-42 0,45-91 6,-96 162-16,119-226 45,-99 179-34,-2-1 0,23-85 1,-42 118-29,-16 42 0,-62 135-50,-5 23 36,-154 298-67,222-454 94,-1-2 0,-1 0 0,-1 0 0,0-1 0,-2-1 0,-30 27 0,45-43 2,1-1 0,0 0 0,-1 1 0,1-1 0,-1 0 0,1 1 0,0-1 0,-1 0 0,1 0 0,-1 1 0,1-1 0,-1 0 0,1 0 0,-1 0 0,1 0 0,-1 0 0,1 0 0,-1 0 0,1 0 0,-1 0 0,1 0 0,-2 0 0,-1-9-2,4 3-1,0 0 1,0 1-1,0-1 1,4-8 0,91-212-38,-93 221 40,91-196-18,191-444-12,-279 630 30,50-141-14,-48 129 0,-2-1 0,0-1 0,2-44 0,-8 39-17,0 32 27,0 1 1,-1-1 0,1 1 0,0-1 0,-1 1 0,1 0 0,-1-1 0,1 1 0,-1-1 0,0 1 0,0 0 0,1 0 0,-1 0 0,0-1 0,0 1 0,0 0 0,-1-1 0,1 2 1,1 0 0,-1 0 0,1-1 0,-1 1 0,1 0 1,-1 0-1,1 0 0,-1 0 0,1 0 0,-1 0 0,0 0 0,1 0 1,-1 0-1,1 0 0,-1 0 0,1 0 0,-1 0 0,1 1 1,-1-1-1,1 0 0,-1 0 0,1 1 0,0-1 0,-1 0 1,1 0-1,-1 1 0,1-1 0,-1 1 0,-14 10-22,0 1 0,1 1 0,1 0 0,-18 22 0,-59 87-36,-369 608-83,387-611 125,49-80 12,-2-2-1,-29 34 1,34-46 2,18-16 17,2-9-12,0 1 0,1-1-1,-1 0 1,0 0 0,0 0 0,1 0-1,-1 0 1,0 0 0,0 1 0,0-1-1,1 0 1,-1 0 0,0 0-1,0 0 1,1 0 0,-1 0 0,0 0-1,0 0 1,1 0 0,-1 0 0,0 0-1,0 0 1,1 0 0,-1-1-1,0 1 1,0 0 0,0 0 0,1 0-1,-1 0 1,0 0 0,0 0 0,0 0-1,1-1 1,-1 1 0,0 0-1,0 0 1,5-3 1,-1-1 0,0 1 1,0 0-1,0-1 0,-1 0 0,1 0 0,-1 0 0,0-1 0,5-7 0,9-14 4,181-267 23,225-442-1,-198 344-4,-216 376-15,-8 13-7,0-1 1,1 1-1,-1-1 1,1 1 0,-1 0-1,1 0 1,0 0-1,0 0 1,0 0-1,0 0 1,0 0-1,0 1 1,0-1-1,4-1 1,-5 2 3,1 1 6,-5 8-3,-53 107 31,44-92-34,-79 147 20,-319 530-34,265-462 5,-11 31-4,154-266 7,-8 13 0,13-19 0,7-10 0,101-136 0,150-229 0,120-169 0,-360 518-10,0 0 0,42-41 0,-34 47-14,-29 23 23,0-1 0,1 1 0,-1 0 1,0 0-1,1-1 0,-1 1 0,0 0 0,1 0 1,-1 0-1,0 0 0,1-1 0,-1 1 1,1 0-1,-1 0 0,0 0 0,1 0 1,-1 0-1,1 0 0,-1 0 0,0 0 1,1 0-1,-1 0 0,1 0 0,-1 1 1,0-1-1,1 0 0,-1 0 0,1 0 1,-1 0-1,0 1 0,1-1 0,1 13-15,-9 23 1,-11 13 0,-2 0 1,-32 55 0,-299 476-18,292-496 36,-71 80 0,109-143 0,-23 20 0,28-27 3,70-95 51,223-328 9,-32 46-22,-243 361-45,27-43 0,1 1 0,54-57 0,-15 36-30,-56 59 6,-13 7 23,1-1 1,-1 0-1,0 0 0,1 1 0,-1-1 1,0 0-1,0 1 0,1-1 0,-1 0 1,0 1-1,0-1 0,0 0 1,1 1-1,-1-1 0,0 1 0,0-1 1,0 0-1,0 1 0,0-1 1,0 1-1,0-1 0,0 0 0,0 1 1,0-1-1,0 1 0,0-1 1,0 0-1,0 1 0,0-1 0,0 1 1,0-1-1,0 0 0,-1 1 1,1-1-1,0 1 0,-6 16-8,0 1 1,0-1-1,-17 28 0,11-20 6,-63 118-7,-105 183-1,121-230 28,-98 123 0,123-181-3,-1 0 0,-72 58 1,102-92-13,0 0 1,0 0 0,0 0 0,-1 0 0,0-1 0,1 0-1,-12 4 1,8-7-1,11-11-18,8-13 1,22-34 1,-17 31 8,76-119-65,169-206-1,-260 351 72,27-33-27,1 2 0,45-42 0,-58 62 3,-9 12-4,-6 2 24,0 0 1,0 0 0,0 0-1,-1 0 1,1 0 0,-1 1 0,1-1-1,-1 0 1,-1 2 0,-8 24-10,-27 53 1,33-73 11,-359 669-14,308-577 14,2-8 1,52-89 0,-1 0 0,1 0 1,-1 0-1,0 0 0,0 1 0,0-2 0,-1 1 1,1 0-1,-1 0 0,1-1 0,-1 1 0,0-1 1,-6 4-1,15-37 60,53-143-27,125-257 1,-172 408-42,1-1 0,1 2 0,0 0 0,2 0 0,29-30 0,-29 40-15,-12 16 13,-4 10 17,-11 48 10,-36 118 0,-39 59-9,9-29-30,73-199 24,0-1 1,1 1-1,1 0 0,-1 0 0,2 0 1,-1 0-1,1 0 0,1 13 0,0-24-2,0 0 1,0 0-1,0 0 0,0 0 0,0 1 0,0-1 0,0 0 1,0 0-1,0 0 0,0 0 0,0 0 0,0 1 0,1-1 0,-1 0 1,0 0-1,0 0 0,0 0 0,0 0 0,0 1 0,0-1 1,0 0-1,0 0 0,0 0 0,0 0 0,1 0 0,-1 0 1,0 0-1,0 0 0,0 1 0,0-1 0,0 0 0,0 0 0,1 0 1,-1 0-1,0 0 0,0 0 0,0 0 0,0 0 0,1 0 1,-1 0-1,0 0 0,0 0 0,0 0 0,0 0 0,0 0 1,1 0-1,-1 0 0,0 0 0,9-6 2,10-14 1,-1 0 0,0-1 0,-1-1 0,15-27 0,-9 14 2,182-308 4,-106 170-8,-90 158 1,20-32 19,-26 44-19,-1-1 1,1 1-1,0 0 1,0 0 0,0 0-1,0 1 1,0-1-1,1 1 1,5-4-1,-9 6-1,0 0-1,1 0 0,-1 0 1,0 0-1,0 0 0,0 0 1,0 0-1,0 0 0,0 0 1,0 0-1,0 0 1,1 0-1,-1 0 0,0 0 1,0 0-1,0 0 0,0 0 1,0 0-1,0 0 0,0 0 1,0 0-1,1 0 1,-1 0-1,0 0 0,0 0 1,0 0-1,0 0 0,0 0 1,0 0-1,0 0 0,0 0 1,0 1-1,0-1 0,0 0 1,0 0-1,1 0 1,-1 0-1,0 0 0,0 0 1,0 0-1,0 0 0,0 0 1,0 1-1,0-1 0,0 0 1,0 0-1,0 0 0,0 0 1,0 0-1,0 0 1,0 0-1,0 0 0,0 1 1,0-1-1,0 0 0,0 0 1,0 0-1,-1 0 0,1 0 1,0 0-1,0 0 1,0 1-1,-1 9 5,0 0 0,0-1 0,-1 1-1,-6 17 1,5-17-2,-62 196 17,-108 231 0,-33 13 14,-17-19 25,174-339-31,138-242 19,167-334-56,-126 232 26,-15 25 8,145-256-4,-240 451-37,1 0-1,45-51 1,-64 82 14,22-21-29,-23 21 29,-1 0 0,1 1 1,0-1-1,-1 1 0,1-1 0,0 1 0,0 0 0,-1-1 0,1 1 0,0 0 1,0-1-1,0 1 0,0 0 0,0 0 0,-1 0 0,1 0 0,0 0 1,0 0-1,0 0 0,0 0 0,0 0 0,0 0 0,-1 0 0,1 0 1,0 1-1,0-1 0,0 0 0,1 2 0,-2-2 1,1 0 0,-1 1 1,0-1-1,0 1 0,0-1 0,1 1 0,-1-1 0,0 1 0,0-1 0,0 1 0,0-1 0,0 1 0,0-1 1,0 1-1,0-1 0,0 1 0,0-1 0,0 1 0,0-1 0,0 0 0,0 1 0,0-1 0,-1 1 0,1 0 1,-9 37-9,-1-1 1,-15 37-1,-202 452-56,208-486 60,-281 562-73,254-518 13,42-71 40,5-10 14,3-10 14,50-91 38,100-215-13,-23 43-19,119-196-39,-239 447 22,-7 11 3,0 0 0,1 0 0,0 0 1,0 1-1,1 0 0,12-12 0,-8 14-14,-6 12 4,-9 22 1,3-20 14,-14 56-8,-42 106 0,-30 53 4,-129 236 0,208-442 4,-1 0 0,-1-1 0,0 0 0,-1-1 0,-23 23 0,23-30 0,12-9 0,0 0 0,0 0 0,0 0 0,0 0 0,-1 0 0,1 0 0,0 0 0,0 0 0,0 0 0,0 0 0,0 0 0,0 0 0,0 0 0,0-1 0,-1 1 0,1 0 0,0 0 0,0 0 0,0 0 0,0 0 0,0 0 0,0 0 0,0 0 0,0-1 0,0 1 0,0 0 0,0 0 0,0 0 0,0 0 0,0 0 0,0 0 0,0 0 0,0-1 0,0 1 0,0 0 0,0 0 0,0 0 0,0 0 0,0 0 0,0 0 0,0-1 0,0 1 0,0 0 0,0 0 0,0 0 0,0 0 0,0 0 0,0 0 0,1 0 0,-1 0 0,0 0 0,0-1 0,15-29 0,156-341 63,-118 246-47,148-391 40,-200 514-55,-3 11 0,-5 21-2,-121 332 1,105-300 0,-94 209 0,109-252 0,18-30 0,-1-1 0,0 0 0,13-26 0,-7 13-5,91-166-53,-82 142 39,-2-1 0,16-55 0,-34 90 12,-4 13 4,-1 3 0,-7 27-5,-75 263-43,-22-9 66,48-170-9,23-46 11,33-63-8,6-10-7,10-16 1,21-50 22,128-249 20,-130 253-66,48-138 0,-80 203 17,4-15-1,-5 13-19,-2 8-37,-27 61 26,14-29 14,-1-1-1,-1 0 1,-2-1 0,-1-1-1,-30 36 1,41-58 12,-24 32-21,28-38 17,5-10 10,7-17 3,45-100 0,-21 52 20,38-126 0,-48 102-32,13-131 0,-8-102-3,-23 258 14,-3 60 2,1-8-15,-1-1 1,-1 1-1,-3-23 1,-3 27-14,5 15 26,1 0 0,-1 1 1,1-1-1,-1 0 0,1 0 0,-1 0 0,1 0 0,-1 1 0,1-1 0,0 0 0,-1 0 1,1 1-1,-1-1 0,1 0 0,-1 1 0,1-1 0,0 0 0,-1 1 0,1-1 1,0 1-1,0-1 0,-1 1 0,1-1 0,0 1 0,0-1 0,-1 1 0,1-1 0,0 1 1,0-1-1,0 1 0,0-1 0,0 1 0,-14 33-7,-10 43-1,17-53 7,-232 688-14,194-596 61,-32 125 0,80-248-35,1-1 1,-1 1-1,10-12 1,5-12-17,47-103-77,63-181 0,-86 203 59,57-157-14,131-312-2,-216 551 39,20-43 1,34-102-1,-67 172 1,7-34 18,-7 35-16,-1 0-1,0 0 1,0 0 0,0 0-1,0 0 1,0 0-1,-1 0 1,1 0 0,-1 0-1,1 0 1,-1 0 0,0 0-1,1 0 1,-1 0-1,0 0 1,-2-2 0,3 4-1,0 0 0,-1-1 0,1 1 0,0 0 0,-1-1 0,1 1 0,0 0 0,-1 0 0,1-1 0,0 1 0,-1 0 0,1 0 1,0 0-1,-1-1 0,1 1 0,-1 0 0,1 0 0,-1 0 0,1 0 0,0 0 0,-1 0 0,1 0 0,-1 0 0,1 0 0,0 0 0,-1 0 1,1 0-1,-1 0 0,0 1 0,-12 9 11,2 3-8,1 0 1,1 1-1,0 0 1,1 0-1,-7 17 1,6-13-3,-128 297 11,20 10-9,16-39-4,50-169 0,-1-2 0,59-130 0,0 1 0,12-17 0,2-3 0,222-423-18,-50 87-36,-146 287 19,-4-2-1,-4-1 0,31-101 1,-70 186 34,1-3-4,1 0 1,-1-1-1,0 1 0,0-1 0,-1 1 0,1-1 1,-1-5-1,-4 7-9,-3 8 8,-9 14 1,-98 142 3,-175 341-9,156-261-3,102-186-9,-64 86-1,40-76-72,105-150-38,159-272 54,52-84-11,-109 191 39,209-307-157,-358 553 205,-2 1 1,1 0-1,0 0 1,0 0-1,0 1 1,0-1-1,1 1 1,-1-1-1,0 1 1,1 0-1,0 0 1,0 0-1,-1 0 1,1 0-1,0 1 1,1-1-1,4-1 1,-8 3 2,0 0 1,0 0-1,1 0 1,-1 0-1,0 0 1,0-1-1,1 1 0,-1 0 1,0 0-1,1 0 1,-1 0-1,0 0 1,0 0-1,1 0 1,-1 0-1,0 0 0,0 1 1,1-1-1,-1 0 1,0 0-1,0 0 1,1 0-1,-1 0 1,0 0-1,0 0 0,0 1 1,1-1-1,-1 0 1,0 0-1,0 0 1,0 0-1,1 1 1,-1-1-1,0 0 0,0 0 1,0 1-1,0-1 1,-5 17-12,-83 154-11,-231 322 14,139-224 7,-264 445-100,370-562-146,53-98-2767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1.18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701 284,'-15'1,"-6"-1,-37-4,50 2,0 1,0-1,0-1,1 1,-1-1,1-1,-13-7,0-3,-1 1,0 1,-1 1,0 1,-1 1,-29-7,34 11,1-1,0-1,-28-14,3 0,-91-45,130 64,1 1,-1-1,1 1,0-1,0 0,-1 1,1-1,1 0,-4-4,5 5,-1 1,1 0,0 0,0-1,0 1,0 0,0-1,0 1,0 0,0-1,0 1,0 0,0-1,0 1,0 0,0-1,0 1,0 0,0-1,0 1,0 0,0 0,0-1,1 1,-1 0,0-1,0 1,0 0,0 0,1-1,0 0,1 0,-1 1,1-1,-1 0,0 1,1-1,-1 1,1 0,0-1,-1 1,2 0,72-5,88 7,-56 0,94-3,172 3,-138 17,-62-4,-113-11,158 15,-179-13,0 1,-1 3,57 20,-80-24,-4-3,-1 1,0 0,14 9,-23-12,1-1,-1 1,1 0,-1 0,0 0,1 0,-1 0,0 1,0-1,0 0,0 0,0 1,0-1,-1 1,1-1,0 1,-1-1,1 1,-1-1,1 1,-1 0,0-1,1 1,-1-1,0 1,0 0,0-1,-1 1,1 2,-1-2,0 0,0 0,0-1,0 1,-1 0,1-1,0 1,-1-1,1 0,-1 1,1-1,-1 0,0 0,-2 1,-29 14,23-12,-41 16,-1-2,-1-2,-76 12,-167 8,17-30,228-6,38 0,1-1,0 0,-1 0,1-1,0-1,0 0,0-1,0 0,1-1,-1 0,1-1,0 0,1-1,0 0,0 0,-14-14,22 18,-1 0,1 0,0 0,0 0,0 0,0 0,1-1,-1 1,1-1,0 1,0-1,0 1,1-1,-1 0,1 1,0-1,0 0,0 1,1-1,-1 0,1 1,0-1,0 0,0 1,2-5,0 2,-1 1,1 0,0 0,1 0,-1 1,1-1,0 1,0 0,1 0,-1 0,1 0,0 1,0 0,0 0,8-3,4-1,1 1,0 0,0 2,1 0,-1 1,31-1,-47 4,0 0,0 0,0 0,0 0,0 0,0 1,0-1,-1 0,1 1,0-1,0 1,0 0,-1 0,1 0,0 0,-1 0,1 0,-1 0,1 0,-1 1,1-1,-1 0,0 1,0-1,0 1,0 0,0-1,0 1,0 0,0-1,-1 1,1 0,-1 0,1 0,-1 0,0 0,0 0,1-1,-1 1,-1 0,1 0,0 0,0 0,-1 0,0 2,-2 6,0-1,-1 0,0-1,-1 1,1-1,-2 0,1 0,-1 0,0-1,-1 0,-7 7,-1-1,-1 0,0-2,0 0,-25 12,40-22,1-1,-1 0,1 1,-1-1,1 1,-1-1,1 0,-1 0,0 1,1-1,-1 0,1 0,-1 0,0 1,1-1,-1 0,0 0,1 0,-1 0,1 0,-1 0,0 0,1 0,-1-1,0 1,1 0,-1 0,1-1,-1 1,1 0,-1 0,0-1,1 1,-1-1,1 1,-1 0,1-1,0 1,-1-1,1 1,-1-1,1 1,0-1,0 0,-1 1,1-1,0 1,0-1,0 0,-1 1,1-1,0 1,0-1,0 0,0 1,0-1,0 0,0 1,1-1,-1 0,0 1,0-2,1-3,0-1,0 1,1 0,-1-1,4-7,-4 12,0 0,0 0,-1-1,1 1,-1 0,1 0,-1 0,0 0,1-1,-1 1,0 0,0 0,0-1,0 1,0-2,0 3,0 0,-1 0,1-1,0 1,-1 0,1 0,0 0,-1 0,1 0,-1 0,1 0,0 0,-1 0,1 0,0 0,-1 0,1 0,-1 0,1 0,0 0,-1 0,1 0,0 0,-1 0,1 1,0-1,-1 0,1 0,0 1,-1-1,-4 3,1 0,0 0,-1 0,1 1,-6 7,-31 42,62-81,-16 21,0 0,0 0,1 0,8-7,-14 14,0 0,0 0,1 0,-1-1,0 1,0 0,0 0,0 0,1 0,-1-1,0 1,0 0,1 0,-1 0,0 0,0 0,1 0,-1 0,0 0,0 0,1-1,-1 1,0 0,0 0,1 1,-1-1,0 0,1 0,-1 0,0 0,0 0,1 0,-1 0,0 0,0 0,0 0,1 1,1 10,-7 14,-13 8,11-22,10-15,71-108,-68 101,-8 11,-12 16,13-15,-27 33,1 2,1 1,-35 68,57-91,4-14,0 0,0 0,-1 0,1 0,0 0,0 0,0 0,0 0,0 0,0 1,0-1,1 0,-1 0,0 0,0 0,0 0,0 0,0 0,0 0,0 0,0 0,0 0,0 0,0 0,0 1,0-1,0 0,0 0,0 0,0 0,0 0,0 0,0 0,0 0,1 0,-1 0,0 0,0 0,0 0,0 0,0 0,0 0,0 0,0 0,0 0,0 0,0 0,0 0,0 0,1 0,-1 0,0 0,0 0,0 0,0 0,0 0,0 0,0 0,0 0,0 0,0 0,0 0,0-1,0 1,17-15,-7 5,2 0,-8 8,-1 0,0 0,0-1,0 1,-1-1,1 0,-1 0,1 0,-1 0,0 0,2-5,-4 8,0 0,0-1,0 1,0 0,0 0,0-1,0 1,-1 0,1 0,0 0,0-1,0 1,0 0,-1 0,1 0,0-1,0 1,-1 0,1 0,0 0,0 0,-1 0,1 0,0 0,0-1,-1 1,1 0,0 0,0 0,-1 0,1 0,0 0,-1 0,1 0,0 0,0 1,-1-1,1 0,0 0,0 0,-1 0,1 0,0 0,-15 4,-3 4,1 1,0 0,0 1,1 1,0 1,1 0,0 1,1 0,1 1,-12 16,22-27,1 0,-1 0,0-1,0 1,0-1,0 0,-6 4,8-6,0 1,1-1,-1 0,0 1,1-1,-1 0,0 0,1 0,-1 0,0 0,0 0,1 0,-1 0,0 0,0 0,1 0,-1 0,0 0,1-1,-1 1,0 0,1 0,-1-1,0 1,1-1,-1 1,1 0,-1-1,1 1,-1-1,1 1,-1-1,1 0,-1 1,1-1,0 1,-1-1,1 0,0 1,-1-1,1 0,0 1,0-1,0 0,0 0,0 1,0-2,-1-3,1 0,0 0,0 0,0 1,1-1,0 0,0 0,0 0,0 1,3-6,0-1,1 1,0 0,9-13,-7 14,-4 5,1-1,-1 1,0-1,-1 0,1 0,1-5,-4 9,0 1,1-1,-1 1,0-1,0 1,0 0,0-1,0 1,0-1,0 1,0-1,-1 1,1-1,0 1,0-1,0 1,0-1,-1 1,1-1,0 1,0 0,-1-1,1 1,0 0,-1-1,1 1,0 0,-1-1,-1 0,1 1,-1-1,0 1,1-1,-1 1,0 0,0 0,1-1,-1 1,0 0,0 1,-2-1,-9 3,0 0,0 0,1 1,0 1,-1 0,1 0,1 1,-20 14,-85 72,87-67,7-6,12-10,-1 0,-20 13,26-19,0 0,-1-1,0 0,1 0,-1 0,0-1,0 1,0-2,-9 1,-1 0,-1-2,1 0,-24-5,34 5,-1 0,1-1,0 0,-1 0,1-1,0 0,0 0,0 0,1-1,-1 0,-5-5,9 7,0 0,1 1,-1-1,0 0,1 0,0 0,-1 0,1 0,0-1,0 1,1 0,-1 0,0-1,1 1,-1 0,1-1,0 1,-1-1,1 1,0 0,1-1,-1 1,0-1,1 1,-1 0,1-1,0 1,0 0,0 0,0 0,0-1,0 1,1 0,2-3,1 0,0 0,0 0,0 1,1-1,0 1,0 0,0 1,0-1,1 1,11-4,215-56,3-1,-203 55,0 1,0 2,1 1,36 0,28-4,49-2,14 12,-141-1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3.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1007 493,'99'0,"149"2,-172 2,93 17,-101-9,55 11,-69-16,-38-5,-1 0,17 4,1 1,0-2,1-1,0-2,65-4,-24 0,151 16,-49-7,-39-4,-129-2,1 0,-1 1,0 0,0 0,0 1,0 0,-1 1,1-1,-1 2,0-1,0 1,10 8,-15-10,1 1,0-1,-1 1,0 0,0 0,0 0,-1 0,1 0,-1 1,0-1,0 1,-1 0,1-1,-1 1,0 0,0 0,-1 0,1 0,-1 0,0-1,-1 1,1 0,-1 0,-1 6,-1-2,0-1,0 0,-1 0,0 0,0-1,-1 1,0-1,0 0,-1 0,0-1,0 0,0 0,-1 0,0-1,0 0,-1 0,1-1,-1 0,-8 3,-8 3,-1-1,0-1,0-2,-1 0,-30 2,-57 0,-144-8,108-3,126 2,-47-9,-10-1,45 7,1-2,0-1,0-2,0-1,-36-17,-45-12,-42-15,7 2,57 15,-74-12,-174-62,120 36,44 18,160 50,0-1,1-1,0 0,1-1,0-1,0 0,1-1,1 0,0-1,0-1,2 0,0-1,-16-25,19 26,1 2,0 0,1 0,-9-24,14 33,0 0,0 0,1-1,-1 1,1 0,0 0,0-1,0 1,0 0,0 0,1 0,-1-1,1 1,0 0,0 0,0 0,1 0,-1 0,1 0,-1 0,4-4,-2 4,0 0,1 1,-1-1,0 1,1 0,0 0,-1 0,1 0,0 0,6-1,45-9,-38 8,26-2,1 2,-1 1,47 4,-30 0,19 0,-1 4,108 21,-172-23,0 1,0 1,0 0,-1 1,17 9,-10-4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4.33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29,'17'0,"121"-7,-11-1,141 7,216-8,-437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49595-6F8F-4621-B4E0-066C3D1B4F05}" type="datetimeFigureOut">
              <a:rPr kumimoji="1" lang="ja-JP" altLang="en-US" smtClean="0"/>
              <a:t>2026/2/3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1E1EC-09A1-4534-927B-CAEA94C89F2B}" type="slidenum">
              <a:rPr kumimoji="1" lang="ja-JP" altLang="en-US" smtClean="0"/>
              <a:t>‹#›</a:t>
            </a:fld>
            <a:endParaRPr kumimoji="1" lang="ja-JP" altLang="en-US"/>
          </a:p>
        </p:txBody>
      </p:sp>
    </p:spTree>
    <p:extLst>
      <p:ext uri="{BB962C8B-B14F-4D97-AF65-F5344CB8AC3E}">
        <p14:creationId xmlns:p14="http://schemas.microsoft.com/office/powerpoint/2010/main" val="4244901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2</a:t>
            </a:fld>
            <a:endParaRPr kumimoji="1" lang="ja-JP" altLang="en-US"/>
          </a:p>
        </p:txBody>
      </p:sp>
    </p:spTree>
    <p:extLst>
      <p:ext uri="{BB962C8B-B14F-4D97-AF65-F5344CB8AC3E}">
        <p14:creationId xmlns:p14="http://schemas.microsoft.com/office/powerpoint/2010/main" val="45997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33</a:t>
            </a:fld>
            <a:endParaRPr kumimoji="1" lang="ja-JP" altLang="en-US"/>
          </a:p>
        </p:txBody>
      </p:sp>
    </p:spTree>
    <p:extLst>
      <p:ext uri="{BB962C8B-B14F-4D97-AF65-F5344CB8AC3E}">
        <p14:creationId xmlns:p14="http://schemas.microsoft.com/office/powerpoint/2010/main" val="340717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34</a:t>
            </a:fld>
            <a:endParaRPr kumimoji="1" lang="ja-JP" altLang="en-US"/>
          </a:p>
        </p:txBody>
      </p:sp>
    </p:spTree>
    <p:extLst>
      <p:ext uri="{BB962C8B-B14F-4D97-AF65-F5344CB8AC3E}">
        <p14:creationId xmlns:p14="http://schemas.microsoft.com/office/powerpoint/2010/main" val="88490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36</a:t>
            </a:fld>
            <a:endParaRPr kumimoji="1" lang="ja-JP" altLang="en-US"/>
          </a:p>
        </p:txBody>
      </p:sp>
    </p:spTree>
    <p:extLst>
      <p:ext uri="{BB962C8B-B14F-4D97-AF65-F5344CB8AC3E}">
        <p14:creationId xmlns:p14="http://schemas.microsoft.com/office/powerpoint/2010/main" val="170962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37</a:t>
            </a:fld>
            <a:endParaRPr kumimoji="1" lang="ja-JP" altLang="en-US"/>
          </a:p>
        </p:txBody>
      </p:sp>
    </p:spTree>
    <p:extLst>
      <p:ext uri="{BB962C8B-B14F-4D97-AF65-F5344CB8AC3E}">
        <p14:creationId xmlns:p14="http://schemas.microsoft.com/office/powerpoint/2010/main" val="253533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39</a:t>
            </a:fld>
            <a:endParaRPr kumimoji="1" lang="ja-JP" altLang="en-US"/>
          </a:p>
        </p:txBody>
      </p:sp>
    </p:spTree>
    <p:extLst>
      <p:ext uri="{BB962C8B-B14F-4D97-AF65-F5344CB8AC3E}">
        <p14:creationId xmlns:p14="http://schemas.microsoft.com/office/powerpoint/2010/main" val="124163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92F4-78A0-FA86-1390-D8351492E8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14EF2B-16D7-6C60-58EF-FB63CBD7951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1FBA40-0650-C360-81D8-06156180CE9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68B7D2F6-106D-756E-6D32-FED3ABA2F3A5}"/>
              </a:ext>
            </a:extLst>
          </p:cNvPr>
          <p:cNvSpPr>
            <a:spLocks noGrp="1"/>
          </p:cNvSpPr>
          <p:nvPr>
            <p:ph type="sldNum" sz="quarter" idx="5"/>
          </p:nvPr>
        </p:nvSpPr>
        <p:spPr/>
        <p:txBody>
          <a:bodyPr/>
          <a:lstStyle/>
          <a:p>
            <a:fld id="{11F1E1EC-09A1-4534-927B-CAEA94C89F2B}" type="slidenum">
              <a:rPr kumimoji="1" lang="ja-JP" altLang="en-US" smtClean="0"/>
              <a:t>40</a:t>
            </a:fld>
            <a:endParaRPr kumimoji="1" lang="ja-JP" altLang="en-US"/>
          </a:p>
        </p:txBody>
      </p:sp>
    </p:spTree>
    <p:extLst>
      <p:ext uri="{BB962C8B-B14F-4D97-AF65-F5344CB8AC3E}">
        <p14:creationId xmlns:p14="http://schemas.microsoft.com/office/powerpoint/2010/main" val="137840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41</a:t>
            </a:fld>
            <a:endParaRPr kumimoji="1" lang="ja-JP" altLang="en-US"/>
          </a:p>
        </p:txBody>
      </p:sp>
    </p:spTree>
    <p:extLst>
      <p:ext uri="{BB962C8B-B14F-4D97-AF65-F5344CB8AC3E}">
        <p14:creationId xmlns:p14="http://schemas.microsoft.com/office/powerpoint/2010/main" val="2901388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42</a:t>
            </a:fld>
            <a:endParaRPr kumimoji="1" lang="ja-JP" altLang="en-US"/>
          </a:p>
        </p:txBody>
      </p:sp>
    </p:spTree>
    <p:extLst>
      <p:ext uri="{BB962C8B-B14F-4D97-AF65-F5344CB8AC3E}">
        <p14:creationId xmlns:p14="http://schemas.microsoft.com/office/powerpoint/2010/main" val="2678019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47</a:t>
            </a:fld>
            <a:endParaRPr kumimoji="1" lang="ja-JP" altLang="en-US"/>
          </a:p>
        </p:txBody>
      </p:sp>
    </p:spTree>
    <p:extLst>
      <p:ext uri="{BB962C8B-B14F-4D97-AF65-F5344CB8AC3E}">
        <p14:creationId xmlns:p14="http://schemas.microsoft.com/office/powerpoint/2010/main" val="140623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50</a:t>
            </a:fld>
            <a:endParaRPr kumimoji="1" lang="ja-JP" altLang="en-US"/>
          </a:p>
        </p:txBody>
      </p:sp>
    </p:spTree>
    <p:extLst>
      <p:ext uri="{BB962C8B-B14F-4D97-AF65-F5344CB8AC3E}">
        <p14:creationId xmlns:p14="http://schemas.microsoft.com/office/powerpoint/2010/main" val="360279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a:t>
            </a:fld>
            <a:endParaRPr kumimoji="1" lang="ja-JP" altLang="en-US"/>
          </a:p>
        </p:txBody>
      </p:sp>
    </p:spTree>
    <p:extLst>
      <p:ext uri="{BB962C8B-B14F-4D97-AF65-F5344CB8AC3E}">
        <p14:creationId xmlns:p14="http://schemas.microsoft.com/office/powerpoint/2010/main" val="35391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4</a:t>
            </a:fld>
            <a:endParaRPr kumimoji="1" lang="ja-JP" altLang="en-US"/>
          </a:p>
        </p:txBody>
      </p:sp>
    </p:spTree>
    <p:extLst>
      <p:ext uri="{BB962C8B-B14F-4D97-AF65-F5344CB8AC3E}">
        <p14:creationId xmlns:p14="http://schemas.microsoft.com/office/powerpoint/2010/main" val="53071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5</a:t>
            </a:fld>
            <a:endParaRPr kumimoji="1" lang="ja-JP" altLang="en-US"/>
          </a:p>
        </p:txBody>
      </p:sp>
    </p:spTree>
    <p:extLst>
      <p:ext uri="{BB962C8B-B14F-4D97-AF65-F5344CB8AC3E}">
        <p14:creationId xmlns:p14="http://schemas.microsoft.com/office/powerpoint/2010/main" val="57194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6</a:t>
            </a:fld>
            <a:endParaRPr kumimoji="1" lang="ja-JP" altLang="en-US"/>
          </a:p>
        </p:txBody>
      </p:sp>
    </p:spTree>
    <p:extLst>
      <p:ext uri="{BB962C8B-B14F-4D97-AF65-F5344CB8AC3E}">
        <p14:creationId xmlns:p14="http://schemas.microsoft.com/office/powerpoint/2010/main" val="535043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7</a:t>
            </a:fld>
            <a:endParaRPr kumimoji="1" lang="ja-JP" altLang="en-US"/>
          </a:p>
        </p:txBody>
      </p:sp>
    </p:spTree>
    <p:extLst>
      <p:ext uri="{BB962C8B-B14F-4D97-AF65-F5344CB8AC3E}">
        <p14:creationId xmlns:p14="http://schemas.microsoft.com/office/powerpoint/2010/main" val="335722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8</a:t>
            </a:fld>
            <a:endParaRPr kumimoji="1" lang="ja-JP" altLang="en-US"/>
          </a:p>
        </p:txBody>
      </p:sp>
    </p:spTree>
    <p:extLst>
      <p:ext uri="{BB962C8B-B14F-4D97-AF65-F5344CB8AC3E}">
        <p14:creationId xmlns:p14="http://schemas.microsoft.com/office/powerpoint/2010/main" val="282347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30</a:t>
            </a:fld>
            <a:endParaRPr kumimoji="1" lang="ja-JP" altLang="en-US"/>
          </a:p>
        </p:txBody>
      </p:sp>
    </p:spTree>
    <p:extLst>
      <p:ext uri="{BB962C8B-B14F-4D97-AF65-F5344CB8AC3E}">
        <p14:creationId xmlns:p14="http://schemas.microsoft.com/office/powerpoint/2010/main" val="235989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31</a:t>
            </a:fld>
            <a:endParaRPr kumimoji="1" lang="ja-JP" altLang="en-US"/>
          </a:p>
        </p:txBody>
      </p:sp>
    </p:spTree>
    <p:extLst>
      <p:ext uri="{BB962C8B-B14F-4D97-AF65-F5344CB8AC3E}">
        <p14:creationId xmlns:p14="http://schemas.microsoft.com/office/powerpoint/2010/main" val="318119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142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329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18831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335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3838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927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060128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0525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9404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3487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72662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9556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038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2613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01120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8961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2/3/2026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5559255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39.jpeg"/><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11" Type="http://schemas.openxmlformats.org/officeDocument/2006/relationships/customXml" Target="../ink/ink2.xml"/><Relationship Id="rId5" Type="http://schemas.openxmlformats.org/officeDocument/2006/relationships/image" Target="../media/image42.jpeg"/><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customXml" Target="../ink/ink1.xml"/></Relationships>
</file>

<file path=ppt/slides/_rels/slide35.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customXml" Target="../ink/ink3.xml"/><Relationship Id="rId12" Type="http://schemas.openxmlformats.org/officeDocument/2006/relationships/customXml" Target="../ink/ink5.xml"/><Relationship Id="rId2" Type="http://schemas.openxmlformats.org/officeDocument/2006/relationships/audio" Target="../media/media8.mp3"/><Relationship Id="rId16" Type="http://schemas.openxmlformats.org/officeDocument/2006/relationships/image" Target="../media/image1.png"/><Relationship Id="rId1" Type="http://schemas.microsoft.com/office/2007/relationships/media" Target="../media/media8.mp3"/><Relationship Id="rId6" Type="http://schemas.openxmlformats.org/officeDocument/2006/relationships/image" Target="../media/image48.jpeg"/><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openxmlformats.org/officeDocument/2006/relationships/customXml" Target="../ink/ink4.xml"/><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customXml" Target="../ink/ink6.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7.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65.png"/><Relationship Id="rId18" Type="http://schemas.openxmlformats.org/officeDocument/2006/relationships/customXml" Target="../ink/ink13.xml"/><Relationship Id="rId26" Type="http://schemas.openxmlformats.org/officeDocument/2006/relationships/customXml" Target="../ink/ink17.xml"/><Relationship Id="rId3" Type="http://schemas.openxmlformats.org/officeDocument/2006/relationships/slideLayout" Target="../slideLayouts/slideLayout6.xml"/><Relationship Id="rId21"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customXml" Target="../ink/ink10.xml"/><Relationship Id="rId17" Type="http://schemas.openxmlformats.org/officeDocument/2006/relationships/image" Target="../media/image67.png"/><Relationship Id="rId25" Type="http://schemas.openxmlformats.org/officeDocument/2006/relationships/image" Target="../media/image71.png"/><Relationship Id="rId2" Type="http://schemas.openxmlformats.org/officeDocument/2006/relationships/audio" Target="../media/media11.mp3"/><Relationship Id="rId16" Type="http://schemas.openxmlformats.org/officeDocument/2006/relationships/customXml" Target="../ink/ink12.xml"/><Relationship Id="rId20" Type="http://schemas.openxmlformats.org/officeDocument/2006/relationships/customXml" Target="../ink/ink14.xml"/><Relationship Id="rId29" Type="http://schemas.openxmlformats.org/officeDocument/2006/relationships/image" Target="../media/image54.png"/><Relationship Id="rId1" Type="http://schemas.microsoft.com/office/2007/relationships/media" Target="../media/media11.mp3"/><Relationship Id="rId6" Type="http://schemas.openxmlformats.org/officeDocument/2006/relationships/customXml" Target="../ink/ink7.xml"/><Relationship Id="rId11" Type="http://schemas.openxmlformats.org/officeDocument/2006/relationships/image" Target="../media/image64.png"/><Relationship Id="rId24" Type="http://schemas.openxmlformats.org/officeDocument/2006/relationships/customXml" Target="../ink/ink16.xml"/><Relationship Id="rId5" Type="http://schemas.openxmlformats.org/officeDocument/2006/relationships/image" Target="../media/image61.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73.png"/><Relationship Id="rId10" Type="http://schemas.openxmlformats.org/officeDocument/2006/relationships/customXml" Target="../ink/ink9.xml"/><Relationship Id="rId19"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image" Target="../media/image77.png"/><Relationship Id="rId4"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0.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4.png"/><Relationship Id="rId5" Type="http://schemas.openxmlformats.org/officeDocument/2006/relationships/image" Target="../media/image83.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customXml" Target="../ink/ink22.xml"/><Relationship Id="rId18" Type="http://schemas.openxmlformats.org/officeDocument/2006/relationships/image" Target="../media/image99.png"/><Relationship Id="rId3" Type="http://schemas.openxmlformats.org/officeDocument/2006/relationships/slideLayout" Target="../slideLayouts/slideLayout2.xml"/><Relationship Id="rId21" Type="http://schemas.openxmlformats.org/officeDocument/2006/relationships/image" Target="../media/image101.png"/><Relationship Id="rId7" Type="http://schemas.openxmlformats.org/officeDocument/2006/relationships/customXml" Target="../ink/ink19.xml"/><Relationship Id="rId12" Type="http://schemas.openxmlformats.org/officeDocument/2006/relationships/image" Target="../media/image96.png"/><Relationship Id="rId17" Type="http://schemas.openxmlformats.org/officeDocument/2006/relationships/customXml" Target="../ink/ink24.xml"/><Relationship Id="rId2" Type="http://schemas.microsoft.com/office/2007/relationships/media" Target="../media/media17.mp3"/><Relationship Id="rId16" Type="http://schemas.openxmlformats.org/officeDocument/2006/relationships/image" Target="../media/image98.png"/><Relationship Id="rId20" Type="http://schemas.openxmlformats.org/officeDocument/2006/relationships/image" Target="../media/image100.png"/><Relationship Id="rId1" Type="http://schemas.openxmlformats.org/officeDocument/2006/relationships/audio" Target="NULL" TargetMode="External"/><Relationship Id="rId6" Type="http://schemas.openxmlformats.org/officeDocument/2006/relationships/image" Target="../media/image93.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95.png"/><Relationship Id="rId19" Type="http://schemas.openxmlformats.org/officeDocument/2006/relationships/image" Target="../media/image1.png"/><Relationship Id="rId4" Type="http://schemas.openxmlformats.org/officeDocument/2006/relationships/image" Target="../media/image92.png"/><Relationship Id="rId9" Type="http://schemas.openxmlformats.org/officeDocument/2006/relationships/customXml" Target="../ink/ink20.xml"/><Relationship Id="rId1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microsoft.com/office/2007/relationships/media" Target="../media/media18.wav"/><Relationship Id="rId1" Type="http://schemas.openxmlformats.org/officeDocument/2006/relationships/audio" Target="NULL" TargetMode="Externa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0.jpeg"/><Relationship Id="rId2" Type="http://schemas.microsoft.com/office/2007/relationships/media" Target="../media/media20.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4.wdp"/><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2.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21.png"/><Relationship Id="rId5" Type="http://schemas.openxmlformats.org/officeDocument/2006/relationships/image" Target="../media/image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5.png"/><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128.jpeg"/><Relationship Id="rId2" Type="http://schemas.microsoft.com/office/2007/relationships/media" Target="../media/media24.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6" name="Straight Connector 95">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8"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0" name="Isosceles Triangle 99">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4" name="Isosceles Triangle 103">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5" name="Isosceles Triangle 104">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useBgFill="1">
        <p:nvSpPr>
          <p:cNvPr id="107" name="Rectangle 106">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11" name="Freeform: Shape 110">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3" name="Straight Connector 112">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117" name="Isosceles Triangle 116">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9" name="Title 38">
            <a:extLst>
              <a:ext uri="{FF2B5EF4-FFF2-40B4-BE49-F238E27FC236}">
                <a16:creationId xmlns:a16="http://schemas.microsoft.com/office/drawing/2014/main" id="{3EF8EEBF-2061-DADC-312A-4B236F21FEE3}"/>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Welcome </a:t>
            </a:r>
            <a:br>
              <a:rPr lang="en-US" sz="6000"/>
            </a:br>
            <a:r>
              <a:rPr lang="en-US" sz="6000"/>
              <a:t>to the </a:t>
            </a:r>
            <a:br>
              <a:rPr lang="en-US" sz="6000"/>
            </a:br>
            <a:r>
              <a:rPr lang="en-US" sz="6000"/>
              <a:t>Naruse Zoo</a:t>
            </a:r>
          </a:p>
        </p:txBody>
      </p:sp>
      <p:pic>
        <p:nvPicPr>
          <p:cNvPr id="2" name="you-are-all-little-turtles-funny-funny-substitute-sound-effects (1)">
            <a:hlinkClick r:id="" action="ppaction://media"/>
            <a:extLst>
              <a:ext uri="{FF2B5EF4-FFF2-40B4-BE49-F238E27FC236}">
                <a16:creationId xmlns:a16="http://schemas.microsoft.com/office/drawing/2014/main" id="{BCC2CA6A-70CF-C486-97F2-686F4E08D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757" y="6024335"/>
            <a:ext cx="406400" cy="406400"/>
          </a:xfrm>
          <a:prstGeom prst="rect">
            <a:avLst/>
          </a:prstGeom>
        </p:spPr>
      </p:pic>
    </p:spTree>
    <p:extLst>
      <p:ext uri="{BB962C8B-B14F-4D97-AF65-F5344CB8AC3E}">
        <p14:creationId xmlns:p14="http://schemas.microsoft.com/office/powerpoint/2010/main" val="29772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26"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E2F21-832B-2BE1-40DE-7A6DEF248420}"/>
              </a:ext>
            </a:extLst>
          </p:cNvPr>
          <p:cNvSpPr>
            <a:spLocks noGrp="1"/>
          </p:cNvSpPr>
          <p:nvPr>
            <p:ph type="title"/>
          </p:nvPr>
        </p:nvSpPr>
        <p:spPr>
          <a:xfrm>
            <a:off x="5536734" y="609600"/>
            <a:ext cx="3737268" cy="1320800"/>
          </a:xfrm>
        </p:spPr>
        <p:txBody>
          <a:bodyPr>
            <a:normAutofit/>
          </a:bodyPr>
          <a:lstStyle/>
          <a:p>
            <a:r>
              <a:rPr kumimoji="1" lang="en-US" altLang="ja-JP" sz="4800">
                <a:ea typeface="メイリオ"/>
              </a:rPr>
              <a:t>Tiger</a:t>
            </a:r>
            <a:endParaRPr kumimoji="1" lang="ja-JP" altLang="en-US" sz="4800">
              <a:ea typeface="メイリオ"/>
            </a:endParaRPr>
          </a:p>
        </p:txBody>
      </p:sp>
      <p:sp>
        <p:nvSpPr>
          <p:cNvPr id="3" name="コンテンツ プレースホルダー 2">
            <a:extLst>
              <a:ext uri="{FF2B5EF4-FFF2-40B4-BE49-F238E27FC236}">
                <a16:creationId xmlns:a16="http://schemas.microsoft.com/office/drawing/2014/main" id="{5EA4F9C2-A2A9-E221-D584-7F6FC90E335D}"/>
              </a:ext>
            </a:extLst>
          </p:cNvPr>
          <p:cNvSpPr>
            <a:spLocks noGrp="1"/>
          </p:cNvSpPr>
          <p:nvPr>
            <p:ph idx="1"/>
          </p:nvPr>
        </p:nvSpPr>
        <p:spPr>
          <a:xfrm>
            <a:off x="5209563" y="3957081"/>
            <a:ext cx="4757397" cy="1472169"/>
          </a:xfrm>
        </p:spPr>
        <p:txBody>
          <a:bodyPr vert="horz" lIns="91440" tIns="45720" rIns="91440" bIns="45720" rtlCol="0" anchor="t">
            <a:normAutofit/>
          </a:bodyPr>
          <a:lstStyle/>
          <a:p>
            <a:pPr marL="0" indent="0">
              <a:buNone/>
            </a:pPr>
            <a:r>
              <a:rPr lang="en-US" altLang="ja-JP" sz="2800" dirty="0">
                <a:ea typeface="メイリオ"/>
              </a:rPr>
              <a:t>The tiger’s body has stripes.</a:t>
            </a:r>
          </a:p>
          <a:p>
            <a:pPr marL="0" indent="0">
              <a:buNone/>
            </a:pPr>
            <a:endParaRPr lang="en-US" altLang="ja-JP" sz="2400" dirty="0"/>
          </a:p>
          <a:p>
            <a:pPr marL="0" indent="0">
              <a:buNone/>
            </a:pPr>
            <a:endParaRPr lang="ja-JP" altLang="en-US" dirty="0"/>
          </a:p>
        </p:txBody>
      </p:sp>
      <p:pic>
        <p:nvPicPr>
          <p:cNvPr id="6" name="Picture 4" descr="動物園が閉園時の虎の写真">
            <a:extLst>
              <a:ext uri="{FF2B5EF4-FFF2-40B4-BE49-F238E27FC236}">
                <a16:creationId xmlns:a16="http://schemas.microsoft.com/office/drawing/2014/main" id="{54BCDF05-AEE0-5EFE-3695-9075E0CA30AE}"/>
              </a:ext>
            </a:extLst>
          </p:cNvPr>
          <p:cNvPicPr>
            <a:picLocks noChangeAspect="1"/>
          </p:cNvPicPr>
          <p:nvPr/>
        </p:nvPicPr>
        <p:blipFill>
          <a:blip r:embed="rId2"/>
          <a:srcRect l="33209" r="12372" b="-1573"/>
          <a:stretch>
            <a:fillRect/>
          </a:stretch>
        </p:blipFill>
        <p:spPr>
          <a:xfrm>
            <a:off x="1852" y="-1"/>
            <a:ext cx="5590977" cy="696575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7304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5" name="コンテンツ プレースホルダー 4" descr="ヒョウの顔の大写しの写真&#10;&#10;AI 生成コンテンツは誤りを含む可能性があります。">
            <a:extLst>
              <a:ext uri="{FF2B5EF4-FFF2-40B4-BE49-F238E27FC236}">
                <a16:creationId xmlns:a16="http://schemas.microsoft.com/office/drawing/2014/main" id="{F4185F08-6208-B9D9-9653-EBFC3A01CD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575" r="758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E08B3C27-8AAA-0F05-C9DA-9D1F3D6327C1}"/>
              </a:ext>
            </a:extLst>
          </p:cNvPr>
          <p:cNvSpPr>
            <a:spLocks noGrp="1"/>
          </p:cNvSpPr>
          <p:nvPr>
            <p:ph type="title"/>
          </p:nvPr>
        </p:nvSpPr>
        <p:spPr>
          <a:xfrm>
            <a:off x="-1050080" y="-516240"/>
            <a:ext cx="4088190" cy="2369093"/>
          </a:xfrm>
        </p:spPr>
        <p:txBody>
          <a:bodyPr vert="horz" lIns="91440" tIns="45720" rIns="91440" bIns="45720" rtlCol="0" anchor="b">
            <a:normAutofit/>
          </a:bodyPr>
          <a:lstStyle/>
          <a:p>
            <a:pPr algn="r"/>
            <a:r>
              <a:rPr lang="en-US" altLang="ja-JP" sz="4800" dirty="0"/>
              <a:t>Leopard</a:t>
            </a:r>
            <a:endParaRPr kumimoji="1" lang="en-US" altLang="ja-JP" sz="4800" dirty="0"/>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テキスト ボックス 2">
            <a:extLst>
              <a:ext uri="{FF2B5EF4-FFF2-40B4-BE49-F238E27FC236}">
                <a16:creationId xmlns:a16="http://schemas.microsoft.com/office/drawing/2014/main" id="{FBEE79F1-C42A-2DC5-28B5-8177532DC21C}"/>
              </a:ext>
            </a:extLst>
          </p:cNvPr>
          <p:cNvSpPr txBox="1"/>
          <p:nvPr/>
        </p:nvSpPr>
        <p:spPr>
          <a:xfrm>
            <a:off x="354360" y="4254181"/>
            <a:ext cx="5150716" cy="800219"/>
          </a:xfrm>
          <a:prstGeom prst="rect">
            <a:avLst/>
          </a:prstGeom>
          <a:noFill/>
        </p:spPr>
        <p:txBody>
          <a:bodyPr wrap="square" lIns="91440" tIns="45720" rIns="91440" bIns="45720" rtlCol="0" anchor="t">
            <a:spAutoFit/>
          </a:bodyPr>
          <a:lstStyle/>
          <a:p>
            <a:r>
              <a:rPr kumimoji="1" lang="en-US" altLang="ja-JP" sz="2800" dirty="0">
                <a:ea typeface="メイリオ"/>
              </a:rPr>
              <a:t>The leopard has sharp claws.</a:t>
            </a:r>
            <a:endParaRPr lang="en-US" altLang="ja-JP" sz="2800" dirty="0">
              <a:ea typeface="メイリオ"/>
            </a:endParaRPr>
          </a:p>
          <a:p>
            <a:r>
              <a:rPr kumimoji="1" lang="en-US" altLang="ja-JP" dirty="0">
                <a:ea typeface="メイリオ"/>
              </a:rPr>
              <a:t> </a:t>
            </a:r>
            <a:endParaRPr kumimoji="1" lang="ja-JP" altLang="en-US" dirty="0">
              <a:ea typeface="メイリオ"/>
            </a:endParaRPr>
          </a:p>
        </p:txBody>
      </p:sp>
    </p:spTree>
    <p:extLst>
      <p:ext uri="{BB962C8B-B14F-4D97-AF65-F5344CB8AC3E}">
        <p14:creationId xmlns:p14="http://schemas.microsoft.com/office/powerpoint/2010/main" val="415887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4" descr="チーターとカブ">
            <a:extLst>
              <a:ext uri="{FF2B5EF4-FFF2-40B4-BE49-F238E27FC236}">
                <a16:creationId xmlns:a16="http://schemas.microsoft.com/office/drawing/2014/main" id="{F40A0C89-F954-9D4F-DA3E-885FE5361A0C}"/>
              </a:ext>
            </a:extLst>
          </p:cNvPr>
          <p:cNvPicPr>
            <a:picLocks noChangeAspect="1"/>
          </p:cNvPicPr>
          <p:nvPr/>
        </p:nvPicPr>
        <p:blipFill>
          <a:blip r:embed="rId2"/>
          <a:srcRect l="2457" r="20434"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DFECC6FB-CD0B-8C79-8B92-7CE5016EC029}"/>
              </a:ext>
            </a:extLst>
          </p:cNvPr>
          <p:cNvSpPr>
            <a:spLocks noGrp="1"/>
          </p:cNvSpPr>
          <p:nvPr>
            <p:ph type="title"/>
          </p:nvPr>
        </p:nvSpPr>
        <p:spPr>
          <a:xfrm>
            <a:off x="677333" y="609600"/>
            <a:ext cx="3851123" cy="1320800"/>
          </a:xfrm>
        </p:spPr>
        <p:txBody>
          <a:bodyPr>
            <a:normAutofit/>
          </a:bodyPr>
          <a:lstStyle/>
          <a:p>
            <a:r>
              <a:rPr kumimoji="1" lang="en-US" altLang="ja-JP" sz="4800">
                <a:ea typeface="メイリオ"/>
              </a:rPr>
              <a:t>Cheetah</a:t>
            </a:r>
            <a:endParaRPr kumimoji="1" lang="ja-JP" altLang="en-US" sz="4800">
              <a:ea typeface="メイリオ"/>
            </a:endParaRPr>
          </a:p>
        </p:txBody>
      </p:sp>
      <p:sp>
        <p:nvSpPr>
          <p:cNvPr id="72" name="コンテンツ プレースホルダー 2">
            <a:extLst>
              <a:ext uri="{FF2B5EF4-FFF2-40B4-BE49-F238E27FC236}">
                <a16:creationId xmlns:a16="http://schemas.microsoft.com/office/drawing/2014/main" id="{0E59B21E-0215-D17E-6BE3-3D1A0C21D5E9}"/>
              </a:ext>
            </a:extLst>
          </p:cNvPr>
          <p:cNvSpPr>
            <a:spLocks noGrp="1"/>
          </p:cNvSpPr>
          <p:nvPr>
            <p:ph idx="1"/>
          </p:nvPr>
        </p:nvSpPr>
        <p:spPr>
          <a:xfrm>
            <a:off x="251460" y="3874612"/>
            <a:ext cx="5844540" cy="1520824"/>
          </a:xfrm>
        </p:spPr>
        <p:txBody>
          <a:bodyPr vert="horz" lIns="91440" tIns="45720" rIns="91440" bIns="45720" rtlCol="0" anchor="t">
            <a:normAutofit/>
          </a:bodyPr>
          <a:lstStyle/>
          <a:p>
            <a:pPr marL="0" indent="0">
              <a:buNone/>
            </a:pPr>
            <a:r>
              <a:rPr lang="ja-JP" altLang="en-US" sz="2800" dirty="0">
                <a:ea typeface="メイリオ"/>
              </a:rPr>
              <a:t>Cheetahs have teardrop-like patterns on their faces.</a:t>
            </a:r>
          </a:p>
        </p:txBody>
      </p:sp>
      <p:cxnSp>
        <p:nvCxnSpPr>
          <p:cNvPr id="73"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8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4244264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5" name="Picture 4" descr="雪の中のオオカミ">
            <a:extLst>
              <a:ext uri="{FF2B5EF4-FFF2-40B4-BE49-F238E27FC236}">
                <a16:creationId xmlns:a16="http://schemas.microsoft.com/office/drawing/2014/main" id="{A2F5D007-9156-3AC3-07BE-888A23B25853}"/>
              </a:ext>
            </a:extLst>
          </p:cNvPr>
          <p:cNvPicPr>
            <a:picLocks noChangeAspect="1"/>
          </p:cNvPicPr>
          <p:nvPr/>
        </p:nvPicPr>
        <p:blipFill>
          <a:blip r:embed="rId2"/>
          <a:srcRect l="22893" r="-2"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2C9768D9-067B-7034-3001-754C17436648}"/>
              </a:ext>
            </a:extLst>
          </p:cNvPr>
          <p:cNvSpPr>
            <a:spLocks noGrp="1"/>
          </p:cNvSpPr>
          <p:nvPr>
            <p:ph type="title"/>
          </p:nvPr>
        </p:nvSpPr>
        <p:spPr>
          <a:xfrm>
            <a:off x="421298" y="1191846"/>
            <a:ext cx="1981200" cy="912673"/>
          </a:xfrm>
        </p:spPr>
        <p:txBody>
          <a:bodyPr vert="horz" lIns="91440" tIns="45720" rIns="91440" bIns="45720" rtlCol="0" anchor="b">
            <a:normAutofit/>
          </a:bodyPr>
          <a:lstStyle/>
          <a:p>
            <a:pPr algn="r"/>
            <a:r>
              <a:rPr kumimoji="1" lang="en-US" altLang="ja-JP" sz="4800" dirty="0"/>
              <a:t>Wolf</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 name="テキスト ボックス 6">
            <a:extLst>
              <a:ext uri="{FF2B5EF4-FFF2-40B4-BE49-F238E27FC236}">
                <a16:creationId xmlns:a16="http://schemas.microsoft.com/office/drawing/2014/main" id="{6AAFBDA9-98E9-D9E6-39E2-D07D512C53F1}"/>
              </a:ext>
            </a:extLst>
          </p:cNvPr>
          <p:cNvSpPr txBox="1"/>
          <p:nvPr/>
        </p:nvSpPr>
        <p:spPr>
          <a:xfrm>
            <a:off x="724386" y="4139630"/>
            <a:ext cx="4776952" cy="523220"/>
          </a:xfrm>
          <a:prstGeom prst="rect">
            <a:avLst/>
          </a:prstGeom>
          <a:noFill/>
        </p:spPr>
        <p:txBody>
          <a:bodyPr wrap="square" lIns="91440" tIns="45720" rIns="91440" bIns="45720" rtlCol="0" anchor="t">
            <a:spAutoFit/>
          </a:bodyPr>
          <a:lstStyle/>
          <a:p>
            <a:r>
              <a:rPr kumimoji="1" lang="en-US" altLang="ja-JP" sz="2800" dirty="0">
                <a:ea typeface="メイリオ"/>
              </a:rPr>
              <a:t>The wolf lives in a group.</a:t>
            </a:r>
            <a:endParaRPr lang="en-US" dirty="0"/>
          </a:p>
        </p:txBody>
      </p:sp>
    </p:spTree>
    <p:extLst>
      <p:ext uri="{BB962C8B-B14F-4D97-AF65-F5344CB8AC3E}">
        <p14:creationId xmlns:p14="http://schemas.microsoft.com/office/powerpoint/2010/main" val="214212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5" name="Straight Connector 8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8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89" name="Isosceles Triangle 8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3" name="Isosceles Triangle 9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4" name="Isosceles Triangle 9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タイトル 1">
            <a:extLst>
              <a:ext uri="{FF2B5EF4-FFF2-40B4-BE49-F238E27FC236}">
                <a16:creationId xmlns:a16="http://schemas.microsoft.com/office/drawing/2014/main" id="{1E4B510A-A577-4018-35E6-EE259A71863E}"/>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kumimoji="1" lang="en-US" altLang="ja-JP" sz="4800"/>
              <a:t>Otter</a:t>
            </a:r>
          </a:p>
        </p:txBody>
      </p:sp>
      <p:sp>
        <p:nvSpPr>
          <p:cNvPr id="33" name="TextBox 32">
            <a:extLst>
              <a:ext uri="{FF2B5EF4-FFF2-40B4-BE49-F238E27FC236}">
                <a16:creationId xmlns:a16="http://schemas.microsoft.com/office/drawing/2014/main" id="{45264ED7-8FCA-51E5-3D32-40089B74C557}"/>
              </a:ext>
            </a:extLst>
          </p:cNvPr>
          <p:cNvSpPr txBox="1"/>
          <p:nvPr/>
        </p:nvSpPr>
        <p:spPr>
          <a:xfrm>
            <a:off x="985969" y="5569874"/>
            <a:ext cx="8288032" cy="7016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ts val="1000"/>
              </a:spcBef>
              <a:buClr>
                <a:schemeClr val="accent1"/>
              </a:buClr>
              <a:buSzPct val="80000"/>
            </a:pPr>
            <a:r>
              <a:rPr lang="en-US" dirty="0">
                <a:solidFill>
                  <a:schemeClr val="tx1">
                    <a:lumMod val="50000"/>
                    <a:lumOff val="50000"/>
                  </a:schemeClr>
                </a:solidFill>
              </a:rPr>
              <a:t>The otter's body is as long as the tail.</a:t>
            </a:r>
          </a:p>
        </p:txBody>
      </p:sp>
      <p:pic>
        <p:nvPicPr>
          <p:cNvPr id="21" name="Picture 20" descr="カワウソ | 温帯の森 | 高知県立のいち動物公園 公式サイト - 人も動物もいきいきと">
            <a:extLst>
              <a:ext uri="{FF2B5EF4-FFF2-40B4-BE49-F238E27FC236}">
                <a16:creationId xmlns:a16="http://schemas.microsoft.com/office/drawing/2014/main" id="{B0F03C0C-A0C1-55C6-9B93-46C9F894E020}"/>
              </a:ext>
            </a:extLst>
          </p:cNvPr>
          <p:cNvPicPr>
            <a:picLocks noChangeAspect="1"/>
          </p:cNvPicPr>
          <p:nvPr/>
        </p:nvPicPr>
        <p:blipFill>
          <a:blip r:embed="rId2"/>
          <a:srcRect t="20413" r="170" b="4553"/>
          <a:stretch>
            <a:fillRect/>
          </a:stretch>
        </p:blipFill>
        <p:spPr>
          <a:xfrm>
            <a:off x="985968" y="369711"/>
            <a:ext cx="8273944" cy="4102688"/>
          </a:xfrm>
          <a:prstGeom prst="rect">
            <a:avLst/>
          </a:prstGeom>
        </p:spPr>
      </p:pic>
    </p:spTree>
    <p:extLst>
      <p:ext uri="{BB962C8B-B14F-4D97-AF65-F5344CB8AC3E}">
        <p14:creationId xmlns:p14="http://schemas.microsoft.com/office/powerpoint/2010/main" val="39576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6"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10"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11"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112" name="Picture 4" descr="1 羽のコウテイペンギン">
            <a:extLst>
              <a:ext uri="{FF2B5EF4-FFF2-40B4-BE49-F238E27FC236}">
                <a16:creationId xmlns:a16="http://schemas.microsoft.com/office/drawing/2014/main" id="{8928A879-B416-9325-24CE-9B76BADC0F84}"/>
              </a:ext>
            </a:extLst>
          </p:cNvPr>
          <p:cNvPicPr>
            <a:picLocks noChangeAspect="1"/>
          </p:cNvPicPr>
          <p:nvPr/>
        </p:nvPicPr>
        <p:blipFill>
          <a:blip r:embed="rId2"/>
          <a:srcRect l="18896" r="428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2FFCA43D-9692-7C2E-CC59-34AF7CC1288E}"/>
              </a:ext>
            </a:extLst>
          </p:cNvPr>
          <p:cNvSpPr>
            <a:spLocks noGrp="1"/>
          </p:cNvSpPr>
          <p:nvPr>
            <p:ph type="title"/>
          </p:nvPr>
        </p:nvSpPr>
        <p:spPr>
          <a:xfrm>
            <a:off x="-1120248" y="-833163"/>
            <a:ext cx="4088190" cy="2369093"/>
          </a:xfrm>
        </p:spPr>
        <p:txBody>
          <a:bodyPr vert="horz" lIns="91440" tIns="45720" rIns="91440" bIns="45720" rtlCol="0" anchor="b">
            <a:normAutofit/>
          </a:bodyPr>
          <a:lstStyle/>
          <a:p>
            <a:pPr algn="r"/>
            <a:r>
              <a:rPr kumimoji="1" lang="en-US" altLang="ja-JP" sz="4800" dirty="0"/>
              <a:t>Penguin</a:t>
            </a:r>
          </a:p>
        </p:txBody>
      </p:sp>
      <p:cxnSp>
        <p:nvCxnSpPr>
          <p:cNvPr id="113"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2A7D6247-10EB-5122-F757-B380B733700C}"/>
              </a:ext>
            </a:extLst>
          </p:cNvPr>
          <p:cNvSpPr txBox="1"/>
          <p:nvPr/>
        </p:nvSpPr>
        <p:spPr>
          <a:xfrm>
            <a:off x="608568" y="3979121"/>
            <a:ext cx="46035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The penguin can’t fly.</a:t>
            </a:r>
          </a:p>
        </p:txBody>
      </p:sp>
    </p:spTree>
    <p:extLst>
      <p:ext uri="{BB962C8B-B14F-4D97-AF65-F5344CB8AC3E}">
        <p14:creationId xmlns:p14="http://schemas.microsoft.com/office/powerpoint/2010/main" val="100019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0" name="Straight Connector 16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4" name="Isosceles Triangle 17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8" name="Isosceles Triangle 17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9" name="Isosceles Triangle 17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4" name="Picture 3">
            <a:extLst>
              <a:ext uri="{FF2B5EF4-FFF2-40B4-BE49-F238E27FC236}">
                <a16:creationId xmlns:a16="http://schemas.microsoft.com/office/drawing/2014/main" id="{668E0E10-67DF-2EA8-E089-0E66BB8BBEFB}"/>
              </a:ext>
            </a:extLst>
          </p:cNvPr>
          <p:cNvPicPr>
            <a:picLocks noChangeAspect="1"/>
          </p:cNvPicPr>
          <p:nvPr/>
        </p:nvPicPr>
        <p:blipFill>
          <a:blip r:embed="rId2"/>
          <a:srcRect l="13446" t="9091" r="15668"/>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タイトル 5">
            <a:extLst>
              <a:ext uri="{FF2B5EF4-FFF2-40B4-BE49-F238E27FC236}">
                <a16:creationId xmlns:a16="http://schemas.microsoft.com/office/drawing/2014/main" id="{987227B3-2C9F-DF52-CBD7-88529E5B25AE}"/>
              </a:ext>
            </a:extLst>
          </p:cNvPr>
          <p:cNvSpPr>
            <a:spLocks noGrp="1"/>
          </p:cNvSpPr>
          <p:nvPr>
            <p:ph type="title"/>
          </p:nvPr>
        </p:nvSpPr>
        <p:spPr>
          <a:xfrm>
            <a:off x="-3175" y="1324336"/>
            <a:ext cx="4088190" cy="1128503"/>
          </a:xfrm>
        </p:spPr>
        <p:txBody>
          <a:bodyPr vert="horz" lIns="91440" tIns="45720" rIns="91440" bIns="45720" rtlCol="0" anchor="b">
            <a:normAutofit/>
          </a:bodyPr>
          <a:lstStyle/>
          <a:p>
            <a:pPr algn="ctr"/>
            <a:r>
              <a:rPr lang="en-US" altLang="ja-JP" sz="4800" dirty="0"/>
              <a:t>Sparrow</a:t>
            </a:r>
          </a:p>
        </p:txBody>
      </p:sp>
      <p:sp>
        <p:nvSpPr>
          <p:cNvPr id="3" name="TextBox 2">
            <a:extLst>
              <a:ext uri="{FF2B5EF4-FFF2-40B4-BE49-F238E27FC236}">
                <a16:creationId xmlns:a16="http://schemas.microsoft.com/office/drawing/2014/main" id="{46CEE990-3E83-FD9D-BAB3-E1B379D9F65F}"/>
              </a:ext>
            </a:extLst>
          </p:cNvPr>
          <p:cNvSpPr txBox="1"/>
          <p:nvPr/>
        </p:nvSpPr>
        <p:spPr>
          <a:xfrm>
            <a:off x="161765" y="4311033"/>
            <a:ext cx="5590971" cy="10969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ts val="1000"/>
              </a:spcBef>
              <a:buClr>
                <a:schemeClr val="accent1"/>
              </a:buClr>
              <a:buSzPct val="80000"/>
            </a:pPr>
            <a:r>
              <a:rPr lang="en-US" sz="3200" dirty="0">
                <a:solidFill>
                  <a:schemeClr val="tx1">
                    <a:lumMod val="50000"/>
                    <a:lumOff val="50000"/>
                  </a:schemeClr>
                </a:solidFill>
              </a:rPr>
              <a:t>The sparrow's favorite food is rice. </a:t>
            </a:r>
          </a:p>
        </p:txBody>
      </p:sp>
      <p:cxnSp>
        <p:nvCxnSpPr>
          <p:cNvPr id="181" name="Straight Connector 18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274655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Isosceles Triangle 3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4" name="Isosceles Triangle 3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7" name="図 6" descr="草の上にいる動物&#10;&#10;AI 生成コンテンツは誤りを含む可能性があります。">
            <a:extLst>
              <a:ext uri="{FF2B5EF4-FFF2-40B4-BE49-F238E27FC236}">
                <a16:creationId xmlns:a16="http://schemas.microsoft.com/office/drawing/2014/main" id="{A41500C8-A48D-BC6F-3C06-386DFB81787A}"/>
              </a:ext>
            </a:extLst>
          </p:cNvPr>
          <p:cNvPicPr>
            <a:picLocks noChangeAspect="1"/>
          </p:cNvPicPr>
          <p:nvPr/>
        </p:nvPicPr>
        <p:blipFill>
          <a:blip r:embed="rId2">
            <a:extLst>
              <a:ext uri="{28A0092B-C50C-407E-A947-70E740481C1C}">
                <a14:useLocalDpi xmlns:a14="http://schemas.microsoft.com/office/drawing/2010/main" val="0"/>
              </a:ext>
            </a:extLst>
          </a:blip>
          <a:srcRect l="14858" t="3076" r="5369" b="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B58608D8-DB97-577E-B7FE-5EC842264C23}"/>
              </a:ext>
            </a:extLst>
          </p:cNvPr>
          <p:cNvSpPr>
            <a:spLocks noGrp="1"/>
          </p:cNvSpPr>
          <p:nvPr>
            <p:ph type="title"/>
          </p:nvPr>
        </p:nvSpPr>
        <p:spPr>
          <a:xfrm>
            <a:off x="605790" y="1707149"/>
            <a:ext cx="4560570" cy="3600450"/>
          </a:xfrm>
          <a:solidFill>
            <a:schemeClr val="bg1"/>
          </a:solidFill>
        </p:spPr>
        <p:txBody>
          <a:bodyPr vert="horz" lIns="91440" tIns="45720" rIns="91440" bIns="45720" rtlCol="0" anchor="b">
            <a:normAutofit fontScale="90000"/>
          </a:bodyPr>
          <a:lstStyle/>
          <a:p>
            <a:r>
              <a:rPr kumimoji="1" lang="en-US" altLang="ja-JP" sz="4800" dirty="0">
                <a:ea typeface="メイリオ"/>
              </a:rPr>
              <a:t>Raccoon dog</a:t>
            </a:r>
            <a:br>
              <a:rPr lang="en-US" altLang="ja-JP" sz="4800" dirty="0"/>
            </a:br>
            <a:br>
              <a:rPr lang="en-US" altLang="ja-JP" sz="4800" dirty="0"/>
            </a:br>
            <a:br>
              <a:rPr lang="en-US" altLang="ja-JP" sz="4800" dirty="0"/>
            </a:br>
            <a:br>
              <a:rPr lang="en-US" altLang="ja-JP" sz="4800" dirty="0"/>
            </a:br>
            <a:r>
              <a:rPr kumimoji="1" lang="en-US" altLang="ja-JP" sz="3200" dirty="0">
                <a:solidFill>
                  <a:schemeClr val="tx2">
                    <a:lumMod val="50000"/>
                  </a:schemeClr>
                </a:solidFill>
                <a:ea typeface="メイリオ"/>
              </a:rPr>
              <a:t>The raccoon dog was rare a long time ago </a:t>
            </a:r>
          </a:p>
        </p:txBody>
      </p:sp>
      <p:cxnSp>
        <p:nvCxnSpPr>
          <p:cNvPr id="36" name="Straight Connector 35">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302184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5" name="コンテンツ プレースホルダー 4" descr="猫, 動物, 哺乳類, 屋内 が含まれている画像&#10;&#10;AI 生成コンテンツは誤りを含む可能性があります。">
            <a:extLst>
              <a:ext uri="{FF2B5EF4-FFF2-40B4-BE49-F238E27FC236}">
                <a16:creationId xmlns:a16="http://schemas.microsoft.com/office/drawing/2014/main" id="{9C309FB5-BBA6-73AE-32A3-29E0640187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0" t="-748" r="17502" b="6331"/>
          <a:stretch>
            <a:fillRect/>
          </a:stretch>
        </p:blipFill>
        <p:spPr>
          <a:xfrm>
            <a:off x="5642369" y="-18521"/>
            <a:ext cx="654963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5D650B34-4B1D-BADB-B3DA-DB154F981848}"/>
              </a:ext>
            </a:extLst>
          </p:cNvPr>
          <p:cNvSpPr>
            <a:spLocks noGrp="1"/>
          </p:cNvSpPr>
          <p:nvPr>
            <p:ph type="title"/>
          </p:nvPr>
        </p:nvSpPr>
        <p:spPr>
          <a:xfrm>
            <a:off x="-1384378" y="-348560"/>
            <a:ext cx="4088190" cy="2369093"/>
          </a:xfrm>
        </p:spPr>
        <p:txBody>
          <a:bodyPr vert="horz" lIns="91440" tIns="45720" rIns="91440" bIns="45720" rtlCol="0" anchor="b">
            <a:normAutofit/>
          </a:bodyPr>
          <a:lstStyle/>
          <a:p>
            <a:pPr algn="r"/>
            <a:r>
              <a:rPr kumimoji="1" lang="en-US" altLang="ja-JP" sz="4800" dirty="0">
                <a:ea typeface="メイリオ"/>
              </a:rPr>
              <a:t>Rabbit</a:t>
            </a:r>
            <a:endParaRPr kumimoji="1" lang="en-US" altLang="ja-JP" sz="4800" dirty="0"/>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6" name="テキスト ボックス 5">
            <a:extLst>
              <a:ext uri="{FF2B5EF4-FFF2-40B4-BE49-F238E27FC236}">
                <a16:creationId xmlns:a16="http://schemas.microsoft.com/office/drawing/2014/main" id="{F4E47719-93D1-FB87-D1DD-34568AE5E776}"/>
              </a:ext>
            </a:extLst>
          </p:cNvPr>
          <p:cNvSpPr txBox="1"/>
          <p:nvPr/>
        </p:nvSpPr>
        <p:spPr>
          <a:xfrm>
            <a:off x="21588" y="4368225"/>
            <a:ext cx="7095161" cy="584775"/>
          </a:xfrm>
          <a:prstGeom prst="rect">
            <a:avLst/>
          </a:prstGeom>
          <a:noFill/>
        </p:spPr>
        <p:txBody>
          <a:bodyPr wrap="square" lIns="91440" tIns="45720" rIns="91440" bIns="45720" rtlCol="0" anchor="t">
            <a:spAutoFit/>
          </a:bodyPr>
          <a:lstStyle/>
          <a:p>
            <a:r>
              <a:rPr kumimoji="1" lang="en-US" altLang="ja-JP" sz="3200" dirty="0">
                <a:ea typeface="メイリオ"/>
              </a:rPr>
              <a:t>The rabbit  is very cautious and timid.</a:t>
            </a:r>
          </a:p>
        </p:txBody>
      </p:sp>
    </p:spTree>
    <p:extLst>
      <p:ext uri="{BB962C8B-B14F-4D97-AF65-F5344CB8AC3E}">
        <p14:creationId xmlns:p14="http://schemas.microsoft.com/office/powerpoint/2010/main" val="3575084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7068BA-3251-5EFC-8843-E947721A5916}"/>
              </a:ext>
            </a:extLst>
          </p:cNvPr>
          <p:cNvPicPr>
            <a:picLocks noChangeAspect="1"/>
          </p:cNvPicPr>
          <p:nvPr/>
        </p:nvPicPr>
        <p:blipFill>
          <a:blip r:embed="rId2"/>
          <a:srcRect l="26987" r="8035"/>
          <a:stretch>
            <a:fillRect/>
          </a:stretch>
        </p:blipFill>
        <p:spPr>
          <a:xfrm>
            <a:off x="3362711" y="-18144"/>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CF27630E-14FB-1304-C5FC-9D28FCEBEF2A}"/>
              </a:ext>
            </a:extLst>
          </p:cNvPr>
          <p:cNvSpPr>
            <a:spLocks noGrp="1"/>
          </p:cNvSpPr>
          <p:nvPr>
            <p:ph type="title"/>
          </p:nvPr>
        </p:nvSpPr>
        <p:spPr>
          <a:xfrm>
            <a:off x="677333" y="609600"/>
            <a:ext cx="3851123" cy="1320800"/>
          </a:xfrm>
        </p:spPr>
        <p:txBody>
          <a:bodyPr>
            <a:normAutofit/>
          </a:bodyPr>
          <a:lstStyle/>
          <a:p>
            <a:r>
              <a:rPr lang="ja-JP" altLang="en-US" sz="4800">
                <a:ea typeface="メイリオ"/>
              </a:rPr>
              <a:t>Snake</a:t>
            </a:r>
            <a:endParaRPr kumimoji="1" lang="ja-JP" altLang="en-US" sz="4800"/>
          </a:p>
        </p:txBody>
      </p:sp>
      <p:sp>
        <p:nvSpPr>
          <p:cNvPr id="8" name="Content Placeholder 7">
            <a:extLst>
              <a:ext uri="{FF2B5EF4-FFF2-40B4-BE49-F238E27FC236}">
                <a16:creationId xmlns:a16="http://schemas.microsoft.com/office/drawing/2014/main" id="{3498220A-D0B5-459A-ECC5-9A183BA472BD}"/>
              </a:ext>
            </a:extLst>
          </p:cNvPr>
          <p:cNvSpPr>
            <a:spLocks noGrp="1"/>
          </p:cNvSpPr>
          <p:nvPr>
            <p:ph idx="1"/>
          </p:nvPr>
        </p:nvSpPr>
        <p:spPr>
          <a:xfrm>
            <a:off x="0" y="4195552"/>
            <a:ext cx="5532120" cy="1268411"/>
          </a:xfrm>
        </p:spPr>
        <p:txBody>
          <a:bodyPr vert="horz" lIns="91440" tIns="45720" rIns="91440" bIns="45720" rtlCol="0" anchor="t">
            <a:normAutofit/>
          </a:bodyPr>
          <a:lstStyle/>
          <a:p>
            <a:pPr marL="0" indent="0">
              <a:buNone/>
            </a:pPr>
            <a:r>
              <a:rPr lang="en-US" sz="2800" dirty="0"/>
              <a:t>The snake can swallow eggs whole.</a:t>
            </a: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44284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 name="Straight Connector 45">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9"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0" name="Isosceles Triangle 49">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1"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2"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4" name="Isosceles Triangle 53">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5" name="Isosceles Triangle 54">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5" name="Picture 4" descr="黒を背景にした咆える老ライオン">
            <a:extLst>
              <a:ext uri="{FF2B5EF4-FFF2-40B4-BE49-F238E27FC236}">
                <a16:creationId xmlns:a16="http://schemas.microsoft.com/office/drawing/2014/main" id="{A6478728-D7BD-C471-1121-F120704ABEB6}"/>
              </a:ext>
            </a:extLst>
          </p:cNvPr>
          <p:cNvPicPr>
            <a:picLocks noChangeAspect="1"/>
          </p:cNvPicPr>
          <p:nvPr/>
        </p:nvPicPr>
        <p:blipFill>
          <a:blip r:embed="rId3"/>
          <a:srcRect l="5035" r="25392" b="9090"/>
          <a:stretch>
            <a:fillRect/>
          </a:stretch>
        </p:blipFill>
        <p:spPr>
          <a:xfrm>
            <a:off x="4269854" y="-17518"/>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CF506C48-BD73-4CF5-DB58-4916472C6847}"/>
              </a:ext>
            </a:extLst>
          </p:cNvPr>
          <p:cNvSpPr>
            <a:spLocks noGrp="1"/>
          </p:cNvSpPr>
          <p:nvPr>
            <p:ph type="title"/>
          </p:nvPr>
        </p:nvSpPr>
        <p:spPr>
          <a:xfrm>
            <a:off x="2684438" y="1871328"/>
            <a:ext cx="1919264" cy="902538"/>
          </a:xfrm>
        </p:spPr>
        <p:txBody>
          <a:bodyPr vert="horz" lIns="91440" tIns="45720" rIns="91440" bIns="45720" rtlCol="0" anchor="b">
            <a:normAutofit/>
          </a:bodyPr>
          <a:lstStyle/>
          <a:p>
            <a:pPr algn="r"/>
            <a:r>
              <a:rPr kumimoji="1" lang="en-US" altLang="ja-JP" sz="4800" dirty="0">
                <a:ea typeface="メイリオ"/>
              </a:rPr>
              <a:t>Lion</a:t>
            </a:r>
            <a:endParaRPr lang="en-US" altLang="ja-JP" sz="4800" dirty="0"/>
          </a:p>
        </p:txBody>
      </p:sp>
      <p:sp>
        <p:nvSpPr>
          <p:cNvPr id="3" name="コンテンツ プレースホルダー 2">
            <a:extLst>
              <a:ext uri="{FF2B5EF4-FFF2-40B4-BE49-F238E27FC236}">
                <a16:creationId xmlns:a16="http://schemas.microsoft.com/office/drawing/2014/main" id="{008A5E99-E5DF-48B7-CECA-1C3B5A19BBED}"/>
              </a:ext>
            </a:extLst>
          </p:cNvPr>
          <p:cNvSpPr>
            <a:spLocks noGrp="1"/>
          </p:cNvSpPr>
          <p:nvPr>
            <p:ph idx="1"/>
          </p:nvPr>
        </p:nvSpPr>
        <p:spPr>
          <a:xfrm>
            <a:off x="136289" y="3681413"/>
            <a:ext cx="5617930" cy="1348985"/>
          </a:xfrm>
        </p:spPr>
        <p:txBody>
          <a:bodyPr vert="horz" lIns="91440" tIns="45720" rIns="91440" bIns="45720" rtlCol="0" anchor="t">
            <a:noAutofit/>
          </a:bodyPr>
          <a:lstStyle/>
          <a:p>
            <a:pPr marL="0" indent="0">
              <a:buNone/>
            </a:pPr>
            <a:r>
              <a:rPr lang="en-US" altLang="ja-JP" sz="3200" dirty="0">
                <a:solidFill>
                  <a:schemeClr val="tx1"/>
                </a:solidFill>
                <a:ea typeface="メイリオ"/>
              </a:rPr>
              <a:t>The lion usually sleeps for 15 hours to 20 hours.</a:t>
            </a:r>
          </a:p>
        </p:txBody>
      </p:sp>
      <p:cxnSp>
        <p:nvCxnSpPr>
          <p:cNvPr id="57" name="Straight Connector 56">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6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6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6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6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1"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3"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387740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3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1" name="Isosceles Triangle 4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2" name="Isosceles Triangle 4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タイトル 1">
            <a:extLst>
              <a:ext uri="{FF2B5EF4-FFF2-40B4-BE49-F238E27FC236}">
                <a16:creationId xmlns:a16="http://schemas.microsoft.com/office/drawing/2014/main" id="{8C0244AF-6CC3-64E6-51DA-5D310115A0B9}"/>
              </a:ext>
            </a:extLst>
          </p:cNvPr>
          <p:cNvSpPr>
            <a:spLocks noGrp="1"/>
          </p:cNvSpPr>
          <p:nvPr>
            <p:ph type="title"/>
          </p:nvPr>
        </p:nvSpPr>
        <p:spPr>
          <a:xfrm>
            <a:off x="5730408" y="1441522"/>
            <a:ext cx="2758192" cy="1011677"/>
          </a:xfrm>
        </p:spPr>
        <p:txBody>
          <a:bodyPr vert="horz" lIns="91440" tIns="45720" rIns="91440" bIns="45720" rtlCol="0" anchor="b">
            <a:normAutofit/>
          </a:bodyPr>
          <a:lstStyle/>
          <a:p>
            <a:pPr algn="ctr"/>
            <a:r>
              <a:rPr kumimoji="1" lang="en-US" altLang="ja-JP" sz="4800" dirty="0">
                <a:ea typeface="メイリオ"/>
              </a:rPr>
              <a:t>Fox</a:t>
            </a:r>
          </a:p>
        </p:txBody>
      </p:sp>
      <p:sp>
        <p:nvSpPr>
          <p:cNvPr id="3" name="コンテンツ プレースホルダー 2">
            <a:extLst>
              <a:ext uri="{FF2B5EF4-FFF2-40B4-BE49-F238E27FC236}">
                <a16:creationId xmlns:a16="http://schemas.microsoft.com/office/drawing/2014/main" id="{94450CD0-8FBE-CE0A-AE6D-E67D0118A1B8}"/>
              </a:ext>
            </a:extLst>
          </p:cNvPr>
          <p:cNvSpPr>
            <a:spLocks noGrp="1"/>
          </p:cNvSpPr>
          <p:nvPr>
            <p:ph idx="1"/>
          </p:nvPr>
        </p:nvSpPr>
        <p:spPr>
          <a:xfrm>
            <a:off x="5550846" y="4117245"/>
            <a:ext cx="5253682" cy="1548909"/>
          </a:xfrm>
        </p:spPr>
        <p:txBody>
          <a:bodyPr vert="horz" lIns="91440" tIns="45720" rIns="91440" bIns="45720" rtlCol="0" anchor="t">
            <a:noAutofit/>
          </a:bodyPr>
          <a:lstStyle/>
          <a:p>
            <a:pPr marL="0" indent="0">
              <a:buNone/>
            </a:pPr>
            <a:r>
              <a:rPr kumimoji="1" lang="en-US" altLang="ja-JP" sz="3200" dirty="0">
                <a:solidFill>
                  <a:schemeClr val="tx1">
                    <a:lumMod val="50000"/>
                    <a:lumOff val="50000"/>
                  </a:schemeClr>
                </a:solidFill>
                <a:ea typeface="メイリオ"/>
              </a:rPr>
              <a:t>The fox has a</a:t>
            </a:r>
            <a:r>
              <a:rPr lang="en-US" altLang="ja-JP" sz="3200" dirty="0">
                <a:solidFill>
                  <a:schemeClr val="tx1">
                    <a:lumMod val="50000"/>
                    <a:lumOff val="50000"/>
                  </a:schemeClr>
                </a:solidFill>
                <a:ea typeface="メイリオ"/>
              </a:rPr>
              <a:t> slender body and a pointed nose.</a:t>
            </a:r>
            <a:endParaRPr kumimoji="1" lang="en-US" altLang="ja-JP" sz="3200" dirty="0">
              <a:solidFill>
                <a:schemeClr val="tx1">
                  <a:lumMod val="50000"/>
                  <a:lumOff val="50000"/>
                </a:schemeClr>
              </a:solidFill>
              <a:ea typeface="メイリオ"/>
            </a:endParaRPr>
          </a:p>
        </p:txBody>
      </p:sp>
      <p:pic>
        <p:nvPicPr>
          <p:cNvPr id="27" name="Picture 26" descr="図鑑的狐 | スタンダード | キツネ写真館">
            <a:extLst>
              <a:ext uri="{FF2B5EF4-FFF2-40B4-BE49-F238E27FC236}">
                <a16:creationId xmlns:a16="http://schemas.microsoft.com/office/drawing/2014/main" id="{09140EF1-8E41-EEE4-5C13-1F93C18291BE}"/>
              </a:ext>
            </a:extLst>
          </p:cNvPr>
          <p:cNvPicPr>
            <a:picLocks noChangeAspect="1"/>
          </p:cNvPicPr>
          <p:nvPr/>
        </p:nvPicPr>
        <p:blipFill>
          <a:blip r:embed="rId2"/>
          <a:srcRect l="9410" r="14018" b="-1"/>
          <a:stretch>
            <a:fillRect/>
          </a:stretch>
        </p:blipFill>
        <p:spPr>
          <a:xfrm>
            <a:off x="488254" y="1330814"/>
            <a:ext cx="4973212" cy="4335340"/>
          </a:xfrm>
          <a:prstGeom prst="rect">
            <a:avLst/>
          </a:prstGeom>
        </p:spPr>
      </p:pic>
    </p:spTree>
    <p:extLst>
      <p:ext uri="{BB962C8B-B14F-4D97-AF65-F5344CB8AC3E}">
        <p14:creationId xmlns:p14="http://schemas.microsoft.com/office/powerpoint/2010/main" val="15021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4" name="Picture 3">
            <a:extLst>
              <a:ext uri="{FF2B5EF4-FFF2-40B4-BE49-F238E27FC236}">
                <a16:creationId xmlns:a16="http://schemas.microsoft.com/office/drawing/2014/main" id="{AA6A9F24-9E81-3A0D-DED6-8CB74FACB0DF}"/>
              </a:ext>
            </a:extLst>
          </p:cNvPr>
          <p:cNvPicPr>
            <a:picLocks noChangeAspect="1"/>
          </p:cNvPicPr>
          <p:nvPr/>
        </p:nvPicPr>
        <p:blipFill>
          <a:blip r:embed="rId2"/>
          <a:srcRect l="17327" r="6142" b="-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205F4F19-F4E9-D4D1-6039-17059956A635}"/>
              </a:ext>
            </a:extLst>
          </p:cNvPr>
          <p:cNvSpPr>
            <a:spLocks noGrp="1"/>
          </p:cNvSpPr>
          <p:nvPr>
            <p:ph type="title"/>
          </p:nvPr>
        </p:nvSpPr>
        <p:spPr>
          <a:xfrm>
            <a:off x="-126854" y="1050017"/>
            <a:ext cx="4088190" cy="1590314"/>
          </a:xfrm>
        </p:spPr>
        <p:txBody>
          <a:bodyPr vert="horz" lIns="91440" tIns="45720" rIns="91440" bIns="45720" rtlCol="0" anchor="b">
            <a:normAutofit/>
          </a:bodyPr>
          <a:lstStyle/>
          <a:p>
            <a:pPr algn="r"/>
            <a:r>
              <a:rPr lang="ja-JP" altLang="en-US" sz="4800" dirty="0">
                <a:ea typeface="メイリオ"/>
              </a:rPr>
              <a:t>Crocodile/</a:t>
            </a:r>
            <a:br>
              <a:rPr lang="ja-JP" altLang="en-US" sz="4800" dirty="0">
                <a:ea typeface="メイリオ"/>
              </a:rPr>
            </a:br>
            <a:r>
              <a:rPr lang="ja-JP" altLang="en-US" sz="4800" dirty="0">
                <a:ea typeface="メイリオ"/>
              </a:rPr>
              <a:t>Alligater</a:t>
            </a:r>
          </a:p>
        </p:txBody>
      </p:sp>
      <p:sp>
        <p:nvSpPr>
          <p:cNvPr id="3" name="コンテンツ プレースホルダー 2">
            <a:extLst>
              <a:ext uri="{FF2B5EF4-FFF2-40B4-BE49-F238E27FC236}">
                <a16:creationId xmlns:a16="http://schemas.microsoft.com/office/drawing/2014/main" id="{7D18C819-8FAF-0E5E-3315-EF5210600905}"/>
              </a:ext>
            </a:extLst>
          </p:cNvPr>
          <p:cNvSpPr>
            <a:spLocks noGrp="1"/>
          </p:cNvSpPr>
          <p:nvPr>
            <p:ph idx="1"/>
          </p:nvPr>
        </p:nvSpPr>
        <p:spPr>
          <a:xfrm>
            <a:off x="195359" y="4217670"/>
            <a:ext cx="5734670" cy="1096901"/>
          </a:xfrm>
        </p:spPr>
        <p:txBody>
          <a:bodyPr vert="horz" lIns="91440" tIns="45720" rIns="91440" bIns="45720" rtlCol="0" anchor="t">
            <a:noAutofit/>
          </a:bodyPr>
          <a:lstStyle/>
          <a:p>
            <a:pPr marL="0" indent="0">
              <a:buNone/>
            </a:pPr>
            <a:r>
              <a:rPr lang="en-US" altLang="ja-JP" sz="2800" dirty="0">
                <a:solidFill>
                  <a:schemeClr val="tx1">
                    <a:lumMod val="50000"/>
                    <a:lumOff val="50000"/>
                  </a:schemeClr>
                </a:solidFill>
                <a:ea typeface="メイリオ"/>
              </a:rPr>
              <a:t>The crocodile carries their babies in the mouth.</a:t>
            </a:r>
          </a:p>
          <a:p>
            <a:pPr marL="0" indent="0">
              <a:buNone/>
            </a:pPr>
            <a:endParaRPr lang="en-US" altLang="ja-JP" sz="2800" dirty="0">
              <a:solidFill>
                <a:schemeClr val="tx1">
                  <a:lumMod val="50000"/>
                  <a:lumOff val="50000"/>
                </a:schemeClr>
              </a:solidFill>
              <a:ea typeface="メイリオ"/>
            </a:endParaRP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96045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36">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9"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0"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1" name="Isosceles Triangle 40">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2" name="Isosceles Triangle 41">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タイトル 1">
            <a:extLst>
              <a:ext uri="{FF2B5EF4-FFF2-40B4-BE49-F238E27FC236}">
                <a16:creationId xmlns:a16="http://schemas.microsoft.com/office/drawing/2014/main" id="{E78CD14C-D20F-1CC8-B20E-718B95E12451}"/>
              </a:ext>
            </a:extLst>
          </p:cNvPr>
          <p:cNvSpPr>
            <a:spLocks noGrp="1"/>
          </p:cNvSpPr>
          <p:nvPr>
            <p:ph type="title"/>
          </p:nvPr>
        </p:nvSpPr>
        <p:spPr>
          <a:xfrm>
            <a:off x="6094855" y="1261331"/>
            <a:ext cx="3497565" cy="1332677"/>
          </a:xfrm>
        </p:spPr>
        <p:txBody>
          <a:bodyPr vert="horz" lIns="91440" tIns="45720" rIns="91440" bIns="45720" rtlCol="0" anchor="b">
            <a:normAutofit/>
          </a:bodyPr>
          <a:lstStyle/>
          <a:p>
            <a:pPr algn="ctr"/>
            <a:r>
              <a:rPr lang="en-US" altLang="ja-JP" sz="4800" b="1" kern="1200" dirty="0">
                <a:latin typeface="+mj-lt"/>
                <a:ea typeface="メイリオ"/>
                <a:cs typeface="+mj-cs"/>
              </a:rPr>
              <a:t>Lizard</a:t>
            </a:r>
            <a:endParaRPr kumimoji="1" lang="en-US" altLang="ja-JP" sz="4800" kern="1200" dirty="0">
              <a:latin typeface="+mj-lt"/>
              <a:ea typeface="メイリオ"/>
              <a:cs typeface="+mj-cs"/>
            </a:endParaRPr>
          </a:p>
        </p:txBody>
      </p:sp>
      <p:sp>
        <p:nvSpPr>
          <p:cNvPr id="3" name="コンテンツ プレースホルダー 2">
            <a:extLst>
              <a:ext uri="{FF2B5EF4-FFF2-40B4-BE49-F238E27FC236}">
                <a16:creationId xmlns:a16="http://schemas.microsoft.com/office/drawing/2014/main" id="{87549A79-EAA2-6AD0-8D33-166FF864A211}"/>
              </a:ext>
            </a:extLst>
          </p:cNvPr>
          <p:cNvSpPr>
            <a:spLocks noGrp="1"/>
          </p:cNvSpPr>
          <p:nvPr>
            <p:ph idx="1"/>
          </p:nvPr>
        </p:nvSpPr>
        <p:spPr>
          <a:xfrm>
            <a:off x="4297992" y="4867540"/>
            <a:ext cx="5249019" cy="1325857"/>
          </a:xfrm>
        </p:spPr>
        <p:txBody>
          <a:bodyPr vert="horz" lIns="91440" tIns="45720" rIns="91440" bIns="45720" rtlCol="0" anchor="t">
            <a:normAutofit/>
          </a:bodyPr>
          <a:lstStyle/>
          <a:p>
            <a:pPr marL="0" indent="0" algn="ctr">
              <a:buNone/>
            </a:pPr>
            <a:r>
              <a:rPr lang="en-US" altLang="ja-JP" sz="2800" b="1" dirty="0">
                <a:solidFill>
                  <a:schemeClr val="tx1">
                    <a:lumMod val="50000"/>
                    <a:lumOff val="50000"/>
                  </a:schemeClr>
                </a:solidFill>
                <a:ea typeface="メイリオ"/>
              </a:rPr>
              <a:t>The Lizard can detach its tail.</a:t>
            </a:r>
            <a:endParaRPr kumimoji="1" lang="en-US" altLang="ja-JP" sz="2800" dirty="0">
              <a:solidFill>
                <a:schemeClr val="tx1">
                  <a:lumMod val="50000"/>
                  <a:lumOff val="50000"/>
                </a:schemeClr>
              </a:solidFill>
              <a:ea typeface="メイリオ"/>
            </a:endParaRPr>
          </a:p>
        </p:txBody>
      </p:sp>
      <p:sp>
        <p:nvSpPr>
          <p:cNvPr id="44" name="Isosceles Triangle 43">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27" name="Picture 26" descr="小3男児、校庭で「しっぽが3本のトカゲ」を捕まえる… 識者「3本に分かれた尾は珍しい」 │ トリビアンテナ- 5chまとめアンテナ速報">
            <a:extLst>
              <a:ext uri="{FF2B5EF4-FFF2-40B4-BE49-F238E27FC236}">
                <a16:creationId xmlns:a16="http://schemas.microsoft.com/office/drawing/2014/main" id="{7A35CFFA-1C05-3EB6-EFF6-A5311CE36BAE}"/>
              </a:ext>
            </a:extLst>
          </p:cNvPr>
          <p:cNvPicPr>
            <a:picLocks noChangeAspect="1"/>
          </p:cNvPicPr>
          <p:nvPr/>
        </p:nvPicPr>
        <p:blipFill>
          <a:blip r:embed="rId2"/>
          <a:stretch>
            <a:fillRect/>
          </a:stretch>
        </p:blipFill>
        <p:spPr>
          <a:xfrm>
            <a:off x="888603" y="1419076"/>
            <a:ext cx="4887354" cy="4019847"/>
          </a:xfrm>
          <a:prstGeom prst="rect">
            <a:avLst/>
          </a:prstGeom>
        </p:spPr>
      </p:pic>
    </p:spTree>
    <p:extLst>
      <p:ext uri="{BB962C8B-B14F-4D97-AF65-F5344CB8AC3E}">
        <p14:creationId xmlns:p14="http://schemas.microsoft.com/office/powerpoint/2010/main" val="2008876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D03767-98B2-0242-BED5-8DEC563C783C}"/>
              </a:ext>
            </a:extLst>
          </p:cNvPr>
          <p:cNvPicPr>
            <a:picLocks noChangeAspect="1"/>
          </p:cNvPicPr>
          <p:nvPr/>
        </p:nvPicPr>
        <p:blipFill>
          <a:blip r:embed="rId2"/>
          <a:srcRect t="37" r="25895" b="-163"/>
          <a:stretch>
            <a:fillRect/>
          </a:stretch>
        </p:blipFill>
        <p:spPr>
          <a:xfrm>
            <a:off x="6265043" y="-16448"/>
            <a:ext cx="5894148" cy="6887511"/>
          </a:xfrm>
          <a:prstGeom prst="rect">
            <a:avLst/>
          </a:prstGeom>
        </p:spPr>
      </p:pic>
      <p:grpSp>
        <p:nvGrpSpPr>
          <p:cNvPr id="68" name="Group 6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9" name="Straight Connector 6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3" name="Isosceles Triangle 7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7" name="Isosceles Triangle 7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8" name="Isosceles Triangle 7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タイトル 1">
            <a:extLst>
              <a:ext uri="{FF2B5EF4-FFF2-40B4-BE49-F238E27FC236}">
                <a16:creationId xmlns:a16="http://schemas.microsoft.com/office/drawing/2014/main" id="{5920A8B1-7C8B-E4C2-8D90-3598A2BDBC3D}"/>
              </a:ext>
            </a:extLst>
          </p:cNvPr>
          <p:cNvSpPr>
            <a:spLocks noGrp="1"/>
          </p:cNvSpPr>
          <p:nvPr>
            <p:ph type="title"/>
          </p:nvPr>
        </p:nvSpPr>
        <p:spPr>
          <a:xfrm>
            <a:off x="879109" y="1648531"/>
            <a:ext cx="4088190" cy="820350"/>
          </a:xfrm>
        </p:spPr>
        <p:txBody>
          <a:bodyPr vert="horz" lIns="91440" tIns="45720" rIns="91440" bIns="45720" rtlCol="0" anchor="b">
            <a:normAutofit fontScale="90000"/>
          </a:bodyPr>
          <a:lstStyle/>
          <a:p>
            <a:pPr algn="ctr"/>
            <a:r>
              <a:rPr lang="en-US" altLang="ja-JP" sz="4800" dirty="0"/>
              <a:t>Tortoise</a:t>
            </a:r>
          </a:p>
        </p:txBody>
      </p:sp>
      <p:sp>
        <p:nvSpPr>
          <p:cNvPr id="3" name="コンテンツ プレースホルダー 2">
            <a:extLst>
              <a:ext uri="{FF2B5EF4-FFF2-40B4-BE49-F238E27FC236}">
                <a16:creationId xmlns:a16="http://schemas.microsoft.com/office/drawing/2014/main" id="{A6C30F14-9930-2F23-ABE8-E20FEAB2501D}"/>
              </a:ext>
            </a:extLst>
          </p:cNvPr>
          <p:cNvSpPr>
            <a:spLocks noGrp="1"/>
          </p:cNvSpPr>
          <p:nvPr>
            <p:ph idx="1"/>
          </p:nvPr>
        </p:nvSpPr>
        <p:spPr>
          <a:xfrm>
            <a:off x="421298" y="4485171"/>
            <a:ext cx="4468597" cy="1096901"/>
          </a:xfrm>
        </p:spPr>
        <p:txBody>
          <a:bodyPr vert="horz" lIns="91440" tIns="45720" rIns="91440" bIns="45720" rtlCol="0" anchor="t">
            <a:normAutofit/>
          </a:bodyPr>
          <a:lstStyle/>
          <a:p>
            <a:pPr marL="0" indent="0">
              <a:buNone/>
            </a:pPr>
            <a:r>
              <a:rPr lang="en-US" altLang="ja-JP" sz="2800" dirty="0">
                <a:solidFill>
                  <a:schemeClr val="tx1">
                    <a:lumMod val="50000"/>
                    <a:lumOff val="50000"/>
                  </a:schemeClr>
                </a:solidFill>
              </a:rPr>
              <a:t>This tortoise is the oldest in the world.</a:t>
            </a:r>
          </a:p>
        </p:txBody>
      </p:sp>
      <p:cxnSp>
        <p:nvCxnSpPr>
          <p:cNvPr id="80" name="Straight Connector 7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6711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緑のトカゲ&#10;&#10;AI 生成コンテンツは誤りを含む可能性があります。">
            <a:extLst>
              <a:ext uri="{FF2B5EF4-FFF2-40B4-BE49-F238E27FC236}">
                <a16:creationId xmlns:a16="http://schemas.microsoft.com/office/drawing/2014/main" id="{6194DB23-AB66-E84B-C381-61F3D02ECF64}"/>
              </a:ext>
            </a:extLst>
          </p:cNvPr>
          <p:cNvPicPr>
            <a:picLocks noChangeAspect="1"/>
          </p:cNvPicPr>
          <p:nvPr/>
        </p:nvPicPr>
        <p:blipFill>
          <a:blip r:embed="rId2">
            <a:extLst>
              <a:ext uri="{28A0092B-C50C-407E-A947-70E740481C1C}">
                <a14:useLocalDpi xmlns:a14="http://schemas.microsoft.com/office/drawing/2010/main" val="0"/>
              </a:ext>
            </a:extLst>
          </a:blip>
          <a:srcRect l="8469" r="4028" b="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FCE5BC28-09A3-82F2-A464-644B1FAEA79D}"/>
              </a:ext>
            </a:extLst>
          </p:cNvPr>
          <p:cNvSpPr>
            <a:spLocks noGrp="1"/>
          </p:cNvSpPr>
          <p:nvPr>
            <p:ph type="title"/>
          </p:nvPr>
        </p:nvSpPr>
        <p:spPr>
          <a:xfrm>
            <a:off x="418731" y="1850979"/>
            <a:ext cx="3851123" cy="1320800"/>
          </a:xfrm>
        </p:spPr>
        <p:txBody>
          <a:bodyPr>
            <a:normAutofit/>
          </a:bodyPr>
          <a:lstStyle/>
          <a:p>
            <a:r>
              <a:rPr lang="en-US" altLang="ja-JP" sz="4800" b="1" dirty="0">
                <a:ea typeface="メイリオ"/>
              </a:rPr>
              <a:t>Iguana</a:t>
            </a:r>
            <a:endParaRPr kumimoji="1" lang="ja-JP" altLang="en-US" sz="4800" dirty="0">
              <a:ea typeface="メイリオ"/>
            </a:endParaRPr>
          </a:p>
        </p:txBody>
      </p:sp>
      <p:sp>
        <p:nvSpPr>
          <p:cNvPr id="3" name="コンテンツ プレースホルダー 2">
            <a:extLst>
              <a:ext uri="{FF2B5EF4-FFF2-40B4-BE49-F238E27FC236}">
                <a16:creationId xmlns:a16="http://schemas.microsoft.com/office/drawing/2014/main" id="{211B9806-4166-1852-0065-017487B035A8}"/>
              </a:ext>
            </a:extLst>
          </p:cNvPr>
          <p:cNvSpPr>
            <a:spLocks noGrp="1"/>
          </p:cNvSpPr>
          <p:nvPr>
            <p:ph idx="1"/>
          </p:nvPr>
        </p:nvSpPr>
        <p:spPr>
          <a:xfrm>
            <a:off x="563671" y="3836412"/>
            <a:ext cx="4763558" cy="3880773"/>
          </a:xfrm>
        </p:spPr>
        <p:txBody>
          <a:bodyPr vert="horz" lIns="91440" tIns="45720" rIns="91440" bIns="45720" rtlCol="0" anchor="t">
            <a:normAutofit/>
          </a:bodyPr>
          <a:lstStyle/>
          <a:p>
            <a:pPr marL="0" indent="0">
              <a:buNone/>
            </a:pPr>
            <a:r>
              <a:rPr lang="en-US" altLang="ja-JP" sz="2800" dirty="0">
                <a:ea typeface="メイリオ"/>
              </a:rPr>
              <a:t>The Iguana has a strong tail and sharp claws.</a:t>
            </a:r>
          </a:p>
          <a:p>
            <a:endParaRPr kumimoji="1" lang="ja-JP" altLang="en-US"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16099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5" name="Picture 4" descr="白黒のシマウマ">
            <a:extLst>
              <a:ext uri="{FF2B5EF4-FFF2-40B4-BE49-F238E27FC236}">
                <a16:creationId xmlns:a16="http://schemas.microsoft.com/office/drawing/2014/main" id="{EA504714-4489-A069-6A35-70C6EFDCE2A7}"/>
              </a:ext>
            </a:extLst>
          </p:cNvPr>
          <p:cNvPicPr>
            <a:picLocks noChangeAspect="1"/>
          </p:cNvPicPr>
          <p:nvPr/>
        </p:nvPicPr>
        <p:blipFill>
          <a:blip r:embed="rId2"/>
          <a:srcRect r="17983"/>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DA2B3C87-A8D3-9DC7-E940-7B7B3E65CD68}"/>
              </a:ext>
            </a:extLst>
          </p:cNvPr>
          <p:cNvSpPr>
            <a:spLocks noGrp="1"/>
          </p:cNvSpPr>
          <p:nvPr>
            <p:ph type="title"/>
          </p:nvPr>
        </p:nvSpPr>
        <p:spPr>
          <a:xfrm>
            <a:off x="-713365" y="-256460"/>
            <a:ext cx="4088190" cy="2369093"/>
          </a:xfrm>
        </p:spPr>
        <p:txBody>
          <a:bodyPr vert="horz" lIns="91440" tIns="45720" rIns="91440" bIns="45720" rtlCol="0" anchor="b">
            <a:normAutofit/>
          </a:bodyPr>
          <a:lstStyle/>
          <a:p>
            <a:pPr algn="r"/>
            <a:r>
              <a:rPr lang="en-US" altLang="ja-JP" sz="4800"/>
              <a:t>Zebra</a:t>
            </a:r>
            <a:endParaRPr kumimoji="1" lang="en-US" altLang="ja-JP" sz="480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テキスト ボックス 3">
            <a:extLst>
              <a:ext uri="{FF2B5EF4-FFF2-40B4-BE49-F238E27FC236}">
                <a16:creationId xmlns:a16="http://schemas.microsoft.com/office/drawing/2014/main" id="{72D8101F-EA78-E3FF-293C-1C5435C76AF8}"/>
              </a:ext>
            </a:extLst>
          </p:cNvPr>
          <p:cNvSpPr txBox="1"/>
          <p:nvPr/>
        </p:nvSpPr>
        <p:spPr>
          <a:xfrm>
            <a:off x="421298" y="4252628"/>
            <a:ext cx="5076668" cy="523220"/>
          </a:xfrm>
          <a:prstGeom prst="rect">
            <a:avLst/>
          </a:prstGeom>
          <a:noFill/>
        </p:spPr>
        <p:txBody>
          <a:bodyPr wrap="square" lIns="91440" tIns="45720" rIns="91440" bIns="45720" rtlCol="0" anchor="t">
            <a:spAutoFit/>
          </a:bodyPr>
          <a:lstStyle/>
          <a:p>
            <a:r>
              <a:rPr kumimoji="1" lang="en-US" altLang="ja-JP" sz="2800" dirty="0">
                <a:ea typeface="メイリオ"/>
              </a:rPr>
              <a:t>The zebra is black and white</a:t>
            </a:r>
            <a:endParaRPr lang="ja-JP" altLang="en-US" sz="2800" dirty="0">
              <a:ea typeface="メイリオ"/>
            </a:endParaRPr>
          </a:p>
        </p:txBody>
      </p:sp>
    </p:spTree>
    <p:extLst>
      <p:ext uri="{BB962C8B-B14F-4D97-AF65-F5344CB8AC3E}">
        <p14:creationId xmlns:p14="http://schemas.microsoft.com/office/powerpoint/2010/main" val="370183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4" name="Content Placeholder 3" descr="ハムスターが食べ物をためる量て？ほお袋にはどのくらいためられる？ | Eizan's pet life">
            <a:extLst>
              <a:ext uri="{FF2B5EF4-FFF2-40B4-BE49-F238E27FC236}">
                <a16:creationId xmlns:a16="http://schemas.microsoft.com/office/drawing/2014/main" id="{94408707-197E-1C98-52B9-5026262E4181}"/>
              </a:ext>
            </a:extLst>
          </p:cNvPr>
          <p:cNvPicPr>
            <a:picLocks noGrp="1" noChangeAspect="1"/>
          </p:cNvPicPr>
          <p:nvPr>
            <p:ph idx="1"/>
          </p:nvPr>
        </p:nvPicPr>
        <p:blipFill>
          <a:blip r:embed="rId2"/>
          <a:srcRect l="20237" r="294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C3863107-DFA1-247F-786B-D8F25808632B}"/>
              </a:ext>
            </a:extLst>
          </p:cNvPr>
          <p:cNvSpPr>
            <a:spLocks noGrp="1"/>
          </p:cNvSpPr>
          <p:nvPr>
            <p:ph type="title"/>
          </p:nvPr>
        </p:nvSpPr>
        <p:spPr>
          <a:xfrm>
            <a:off x="477069" y="1565911"/>
            <a:ext cx="2927048" cy="811530"/>
          </a:xfrm>
        </p:spPr>
        <p:txBody>
          <a:bodyPr vert="horz" lIns="91440" tIns="45720" rIns="91440" bIns="45720" rtlCol="0" anchor="b">
            <a:normAutofit fontScale="90000"/>
          </a:bodyPr>
          <a:lstStyle/>
          <a:p>
            <a:pPr algn="r"/>
            <a:r>
              <a:rPr lang="ja-JP" altLang="en-US" sz="4800" dirty="0">
                <a:ea typeface="メイリオ"/>
              </a:rPr>
              <a:t>Hamster</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7" name="TextBox 6">
            <a:extLst>
              <a:ext uri="{FF2B5EF4-FFF2-40B4-BE49-F238E27FC236}">
                <a16:creationId xmlns:a16="http://schemas.microsoft.com/office/drawing/2014/main" id="{57314AA6-DEC2-6950-771A-39B240B1C9B7}"/>
              </a:ext>
            </a:extLst>
          </p:cNvPr>
          <p:cNvSpPr txBox="1"/>
          <p:nvPr/>
        </p:nvSpPr>
        <p:spPr>
          <a:xfrm>
            <a:off x="477069" y="3982038"/>
            <a:ext cx="5453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This hamster has big cheeks.</a:t>
            </a:r>
          </a:p>
        </p:txBody>
      </p:sp>
    </p:spTree>
    <p:extLst>
      <p:ext uri="{BB962C8B-B14F-4D97-AF65-F5344CB8AC3E}">
        <p14:creationId xmlns:p14="http://schemas.microsoft.com/office/powerpoint/2010/main" val="88075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飛行機 が含まれている画像&#10;&#10;AI 生成コンテンツは誤りを含む可能性があります。">
            <a:extLst>
              <a:ext uri="{FF2B5EF4-FFF2-40B4-BE49-F238E27FC236}">
                <a16:creationId xmlns:a16="http://schemas.microsoft.com/office/drawing/2014/main" id="{58D02893-F850-56F8-A77D-409DB154F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49" y="0"/>
            <a:ext cx="12535349" cy="6858000"/>
          </a:xfrm>
          <a:prstGeom prst="rect">
            <a:avLst/>
          </a:prstGeom>
        </p:spPr>
      </p:pic>
      <p:pic>
        <p:nvPicPr>
          <p:cNvPr id="6" name="爆発1">
            <a:hlinkClick r:id="" action="ppaction://media"/>
            <a:extLst>
              <a:ext uri="{FF2B5EF4-FFF2-40B4-BE49-F238E27FC236}">
                <a16:creationId xmlns:a16="http://schemas.microsoft.com/office/drawing/2014/main" id="{8F1D1040-D76A-32B6-89DA-74A6C54073D1}"/>
              </a:ext>
            </a:extLst>
          </p:cNvPr>
          <p:cNvPicPr>
            <a:picLocks noChangeAspect="1"/>
          </p:cNvPicPr>
          <p:nvPr>
            <a:audioFile r:link="rId1"/>
            <p:extLst>
              <p:ext uri="{DAA4B4D4-6D71-4841-9C94-3DE7FCFB9230}">
                <p14:media xmlns:p14="http://schemas.microsoft.com/office/powerpoint/2010/main" r:embed="rId2">
                  <p14:trim end="1381"/>
                </p14:media>
              </p:ext>
            </p:extLst>
          </p:nvPr>
        </p:nvPicPr>
        <p:blipFill>
          <a:blip r:embed="rId5"/>
          <a:stretch>
            <a:fillRect/>
          </a:stretch>
        </p:blipFill>
        <p:spPr>
          <a:xfrm>
            <a:off x="605906" y="6446058"/>
            <a:ext cx="45719" cy="45719"/>
          </a:xfrm>
          <a:prstGeom prst="rect">
            <a:avLst/>
          </a:prstGeom>
        </p:spPr>
      </p:pic>
    </p:spTree>
    <p:extLst>
      <p:ext uri="{BB962C8B-B14F-4D97-AF65-F5344CB8AC3E}">
        <p14:creationId xmlns:p14="http://schemas.microsoft.com/office/powerpoint/2010/main" val="204697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6"/>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AE79B1-1A3D-163F-1B72-A1DF1673C423}"/>
              </a:ext>
            </a:extLst>
          </p:cNvPr>
          <p:cNvPicPr>
            <a:picLocks noChangeAspect="1"/>
          </p:cNvPicPr>
          <p:nvPr/>
        </p:nvPicPr>
        <p:blipFill>
          <a:blip r:embed="rId2"/>
          <a:stretch>
            <a:fillRect/>
          </a:stretch>
        </p:blipFill>
        <p:spPr>
          <a:xfrm>
            <a:off x="1532758" y="828840"/>
            <a:ext cx="8382000" cy="5830942"/>
          </a:xfrm>
          <a:prstGeom prst="rect">
            <a:avLst/>
          </a:prstGeom>
        </p:spPr>
      </p:pic>
      <p:sp>
        <p:nvSpPr>
          <p:cNvPr id="4" name="Multiplication Sign 3">
            <a:extLst>
              <a:ext uri="{FF2B5EF4-FFF2-40B4-BE49-F238E27FC236}">
                <a16:creationId xmlns:a16="http://schemas.microsoft.com/office/drawing/2014/main" id="{A8978E0C-E4A4-C4D5-8675-AA7502FBF647}"/>
              </a:ext>
            </a:extLst>
          </p:cNvPr>
          <p:cNvSpPr/>
          <p:nvPr/>
        </p:nvSpPr>
        <p:spPr>
          <a:xfrm>
            <a:off x="646045" y="2117035"/>
            <a:ext cx="9541564" cy="446350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3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27E25-8B1D-0A32-AF9E-5E95D33F5E21}"/>
              </a:ext>
            </a:extLst>
          </p:cNvPr>
          <p:cNvSpPr>
            <a:spLocks noGrp="1"/>
          </p:cNvSpPr>
          <p:nvPr>
            <p:ph type="title"/>
          </p:nvPr>
        </p:nvSpPr>
        <p:spPr>
          <a:xfrm>
            <a:off x="574464" y="2506980"/>
            <a:ext cx="8596668" cy="1320800"/>
          </a:xfrm>
        </p:spPr>
        <p:txBody>
          <a:bodyPr>
            <a:normAutofit/>
          </a:bodyPr>
          <a:lstStyle/>
          <a:p>
            <a:pPr algn="ctr"/>
            <a:r>
              <a:rPr kumimoji="1" lang="en-US" altLang="ja-JP" sz="4800" dirty="0">
                <a:latin typeface="Cambria Math" panose="02040503050406030204" pitchFamily="18" charset="0"/>
              </a:rPr>
              <a:t>Animal Quizzes</a:t>
            </a:r>
            <a:endParaRPr kumimoji="1" lang="ja-JP" altLang="en-US" sz="4800" dirty="0">
              <a:latin typeface="Cambria Math" panose="02040503050406030204" pitchFamily="18" charset="0"/>
            </a:endParaRPr>
          </a:p>
        </p:txBody>
      </p:sp>
    </p:spTree>
    <p:extLst>
      <p:ext uri="{BB962C8B-B14F-4D97-AF65-F5344CB8AC3E}">
        <p14:creationId xmlns:p14="http://schemas.microsoft.com/office/powerpoint/2010/main" val="260651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pic>
        <p:nvPicPr>
          <p:cNvPr id="6" name="Picture 5">
            <a:extLst>
              <a:ext uri="{FF2B5EF4-FFF2-40B4-BE49-F238E27FC236}">
                <a16:creationId xmlns:a16="http://schemas.microsoft.com/office/drawing/2014/main" id="{D3DC1B95-7CB4-7704-899C-9BF942035EEF}"/>
              </a:ext>
            </a:extLst>
          </p:cNvPr>
          <p:cNvPicPr>
            <a:picLocks noChangeAspect="1"/>
          </p:cNvPicPr>
          <p:nvPr/>
        </p:nvPicPr>
        <p:blipFill>
          <a:blip r:embed="rId3"/>
          <a:srcRect l="9091" t="13303" b="22777"/>
          <a:stretch>
            <a:fillRect/>
          </a:stretch>
        </p:blipFill>
        <p:spPr>
          <a:xfrm>
            <a:off x="1" y="10"/>
            <a:ext cx="12191999" cy="6857990"/>
          </a:xfrm>
          <a:prstGeom prst="rect">
            <a:avLst/>
          </a:prstGeom>
        </p:spPr>
      </p:pic>
      <p:sp>
        <p:nvSpPr>
          <p:cNvPr id="23" name="Isosceles Triangle 22">
            <a:extLst>
              <a:ext uri="{FF2B5EF4-FFF2-40B4-BE49-F238E27FC236}">
                <a16:creationId xmlns:a16="http://schemas.microsoft.com/office/drawing/2014/main" id="{3167F201-EA3A-41F3-8305-5985A44A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Parallelogram 24">
            <a:extLst>
              <a:ext uri="{FF2B5EF4-FFF2-40B4-BE49-F238E27FC236}">
                <a16:creationId xmlns:a16="http://schemas.microsoft.com/office/drawing/2014/main" id="{FFD44D11-B1C5-420A-9591-370DC8BAA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F46BC6-C78D-47E7-87CF-A1DD38B02B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E3C958F-F320-49F4-9AB7-FD2F51A771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1C4DC544-6AEA-484E-A978-32384E2F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Rectangle 25">
            <a:extLst>
              <a:ext uri="{FF2B5EF4-FFF2-40B4-BE49-F238E27FC236}">
                <a16:creationId xmlns:a16="http://schemas.microsoft.com/office/drawing/2014/main" id="{A1F1470C-B594-449D-A8CD-EB7BC156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Isosceles Triangle 34">
            <a:extLst>
              <a:ext uri="{FF2B5EF4-FFF2-40B4-BE49-F238E27FC236}">
                <a16:creationId xmlns:a16="http://schemas.microsoft.com/office/drawing/2014/main" id="{B809F8B1-FE88-427F-98C6-1B8CFED8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a:extLst>
              <a:ext uri="{FF2B5EF4-FFF2-40B4-BE49-F238E27FC236}">
                <a16:creationId xmlns:a16="http://schemas.microsoft.com/office/drawing/2014/main" id="{EF1A01A6-9F3A-1765-D23B-FD40328EF2F4}"/>
              </a:ext>
            </a:extLst>
          </p:cNvPr>
          <p:cNvSpPr>
            <a:spLocks noGrp="1"/>
          </p:cNvSpPr>
          <p:nvPr>
            <p:ph type="title"/>
          </p:nvPr>
        </p:nvSpPr>
        <p:spPr>
          <a:xfrm>
            <a:off x="4209279" y="316756"/>
            <a:ext cx="2130253" cy="2369131"/>
          </a:xfrm>
        </p:spPr>
        <p:txBody>
          <a:bodyPr vert="horz" lIns="91440" tIns="45720" rIns="91440" bIns="45720" rtlCol="0" anchor="b">
            <a:normAutofit/>
          </a:bodyPr>
          <a:lstStyle/>
          <a:p>
            <a:pPr algn="r"/>
            <a:r>
              <a:rPr lang="en-US" altLang="ja-JP" sz="4800" dirty="0">
                <a:ea typeface="メイリオ"/>
              </a:rPr>
              <a:t>Horse</a:t>
            </a:r>
            <a:endParaRPr lang="en-US" sz="4800" dirty="0">
              <a:ea typeface="メイリオ"/>
            </a:endParaRPr>
          </a:p>
        </p:txBody>
      </p:sp>
      <p:sp>
        <p:nvSpPr>
          <p:cNvPr id="3" name="Content Placeholder 2">
            <a:extLst>
              <a:ext uri="{FF2B5EF4-FFF2-40B4-BE49-F238E27FC236}">
                <a16:creationId xmlns:a16="http://schemas.microsoft.com/office/drawing/2014/main" id="{1C3ED38B-D691-B53F-71BF-AA32378255B9}"/>
              </a:ext>
            </a:extLst>
          </p:cNvPr>
          <p:cNvSpPr>
            <a:spLocks noGrp="1"/>
          </p:cNvSpPr>
          <p:nvPr>
            <p:ph idx="1"/>
          </p:nvPr>
        </p:nvSpPr>
        <p:spPr>
          <a:xfrm>
            <a:off x="3982257" y="4059491"/>
            <a:ext cx="6278878" cy="1218125"/>
          </a:xfrm>
        </p:spPr>
        <p:txBody>
          <a:bodyPr vert="horz" lIns="91440" tIns="45720" rIns="91440" bIns="45720" rtlCol="0" anchor="t">
            <a:noAutofit/>
          </a:bodyPr>
          <a:lstStyle/>
          <a:p>
            <a:pPr marL="0" indent="0" algn="r">
              <a:buNone/>
            </a:pPr>
            <a:r>
              <a:rPr lang="en-US" sz="3200">
                <a:solidFill>
                  <a:schemeClr val="tx1">
                    <a:lumMod val="50000"/>
                    <a:lumOff val="50000"/>
                  </a:schemeClr>
                </a:solidFill>
              </a:rPr>
              <a:t>The horse can sleep standing up.</a:t>
            </a:r>
          </a:p>
        </p:txBody>
      </p:sp>
      <p:sp>
        <p:nvSpPr>
          <p:cNvPr id="37" name="Rectangle 27">
            <a:extLst>
              <a:ext uri="{FF2B5EF4-FFF2-40B4-BE49-F238E27FC236}">
                <a16:creationId xmlns:a16="http://schemas.microsoft.com/office/drawing/2014/main" id="{2050D290-680D-48D7-9488-498F59E54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9" name="Rectangle 28">
            <a:extLst>
              <a:ext uri="{FF2B5EF4-FFF2-40B4-BE49-F238E27FC236}">
                <a16:creationId xmlns:a16="http://schemas.microsoft.com/office/drawing/2014/main" id="{E8C81616-E276-41D8-92C5-1C891FE9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1" name="Rectangle 29">
            <a:extLst>
              <a:ext uri="{FF2B5EF4-FFF2-40B4-BE49-F238E27FC236}">
                <a16:creationId xmlns:a16="http://schemas.microsoft.com/office/drawing/2014/main" id="{86BBDB21-2BF1-4C2F-A790-19FBC789C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3" name="Isosceles Triangle 42">
            <a:extLst>
              <a:ext uri="{FF2B5EF4-FFF2-40B4-BE49-F238E27FC236}">
                <a16:creationId xmlns:a16="http://schemas.microsoft.com/office/drawing/2014/main" id="{E78FF87C-9F4A-4F75-998D-3ECB6543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71689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73B7-A3D6-1678-5487-EA42921E225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AE88B87-0701-38ED-4003-C58F06F6D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068518" y="-18352"/>
            <a:ext cx="8055399" cy="68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ライオンのイラスト（オス） | かわいいフリー素材集 いらすとや">
            <a:extLst>
              <a:ext uri="{FF2B5EF4-FFF2-40B4-BE49-F238E27FC236}">
                <a16:creationId xmlns:a16="http://schemas.microsoft.com/office/drawing/2014/main" id="{16510864-8338-5332-ED5D-B2A9A1267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084" y="-17977"/>
            <a:ext cx="8055398" cy="6875976"/>
          </a:xfrm>
          <a:prstGeom prst="rect">
            <a:avLst/>
          </a:prstGeom>
          <a:noFill/>
          <a:extLst>
            <a:ext uri="{909E8E84-426E-40DD-AFC4-6F175D3DCCD1}">
              <a14:hiddenFill xmlns:a14="http://schemas.microsoft.com/office/drawing/2010/main">
                <a:solidFill>
                  <a:srgbClr val="FFFFFF"/>
                </a:solidFill>
              </a14:hiddenFill>
            </a:ext>
          </a:extLst>
        </p:spPr>
      </p:pic>
      <p:pic>
        <p:nvPicPr>
          <p:cNvPr id="4" name="ライオンの鳴き声1">
            <a:hlinkClick r:id="" action="ppaction://media"/>
            <a:extLst>
              <a:ext uri="{FF2B5EF4-FFF2-40B4-BE49-F238E27FC236}">
                <a16:creationId xmlns:a16="http://schemas.microsoft.com/office/drawing/2014/main" id="{A3AACC33-6BA4-A635-DF92-DA9CC6CEF59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276225" y="6345238"/>
            <a:ext cx="406400" cy="406400"/>
          </a:xfrm>
        </p:spPr>
      </p:pic>
      <p:sp>
        <p:nvSpPr>
          <p:cNvPr id="2" name="テキスト ボックス 1">
            <a:extLst>
              <a:ext uri="{FF2B5EF4-FFF2-40B4-BE49-F238E27FC236}">
                <a16:creationId xmlns:a16="http://schemas.microsoft.com/office/drawing/2014/main" id="{996F5656-39FF-EFA8-316D-4B8C764FE6AC}"/>
              </a:ext>
            </a:extLst>
          </p:cNvPr>
          <p:cNvSpPr txBox="1"/>
          <p:nvPr/>
        </p:nvSpPr>
        <p:spPr>
          <a:xfrm>
            <a:off x="275771" y="798021"/>
            <a:ext cx="5617029" cy="923330"/>
          </a:xfrm>
          <a:prstGeom prst="rect">
            <a:avLst/>
          </a:prstGeom>
          <a:noFill/>
        </p:spPr>
        <p:txBody>
          <a:bodyPr wrap="square" lIns="91440" tIns="45720" rIns="91440" bIns="45720" rtlCol="0" anchor="t">
            <a:spAutoFit/>
          </a:bodyPr>
          <a:lstStyle/>
          <a:p>
            <a:r>
              <a:rPr kumimoji="1" lang="en-US" altLang="ja-JP" sz="5400">
                <a:ea typeface="メイリオ"/>
              </a:rPr>
              <a:t>Lion</a:t>
            </a:r>
            <a:endParaRPr lang="en-US"/>
          </a:p>
        </p:txBody>
      </p:sp>
      <p:pic>
        <p:nvPicPr>
          <p:cNvPr id="5" name="Picture 2" descr="らいおんのあしあとの検索結果 - Yahoo!きっず検索">
            <a:extLst>
              <a:ext uri="{FF2B5EF4-FFF2-40B4-BE49-F238E27FC236}">
                <a16:creationId xmlns:a16="http://schemas.microsoft.com/office/drawing/2014/main" id="{BE4CA3EA-CB54-74A1-88C1-5A76C9B4FB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000">
            <a:off x="1896972" y="277011"/>
            <a:ext cx="7707913" cy="5809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64"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E9C1-5F5A-62B9-DCAE-367412B395C0}"/>
            </a:ext>
          </a:extLst>
        </p:cNvPr>
        <p:cNvGrpSpPr/>
        <p:nvPr/>
      </p:nvGrpSpPr>
      <p:grpSpPr>
        <a:xfrm>
          <a:off x="0" y="0"/>
          <a:ext cx="0" cy="0"/>
          <a:chOff x="0" y="0"/>
          <a:chExt cx="0" cy="0"/>
        </a:xfrm>
      </p:grpSpPr>
      <p:pic>
        <p:nvPicPr>
          <p:cNvPr id="4" name="犬の鳴き声1">
            <a:hlinkClick r:id="" action="ppaction://media"/>
            <a:extLst>
              <a:ext uri="{FF2B5EF4-FFF2-40B4-BE49-F238E27FC236}">
                <a16:creationId xmlns:a16="http://schemas.microsoft.com/office/drawing/2014/main" id="{9D0703CB-88DB-ECCA-8746-2248E68A1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606" y="6125755"/>
            <a:ext cx="406400" cy="406400"/>
          </a:xfrm>
          <a:prstGeom prst="rect">
            <a:avLst/>
          </a:prstGeom>
        </p:spPr>
      </p:pic>
      <p:pic>
        <p:nvPicPr>
          <p:cNvPr id="4098" name="Picture 2">
            <a:extLst>
              <a:ext uri="{FF2B5EF4-FFF2-40B4-BE49-F238E27FC236}">
                <a16:creationId xmlns:a16="http://schemas.microsoft.com/office/drawing/2014/main" id="{DC2F8B71-CA8F-A9AC-E16D-D00177C61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58406" y="687896"/>
            <a:ext cx="6875187" cy="6170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7BFC5F-2540-6A52-0A34-02B0B5C1DA1A}"/>
              </a:ext>
            </a:extLst>
          </p:cNvPr>
          <p:cNvSpPr txBox="1"/>
          <p:nvPr/>
        </p:nvSpPr>
        <p:spPr>
          <a:xfrm>
            <a:off x="-148868" y="579032"/>
            <a:ext cx="3732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Dog</a:t>
            </a:r>
          </a:p>
        </p:txBody>
      </p:sp>
      <p:pic>
        <p:nvPicPr>
          <p:cNvPr id="3" name="Picture 2" descr="座る犬のイラスト | かわいいフリー素材集 いらすとや">
            <a:extLst>
              <a:ext uri="{FF2B5EF4-FFF2-40B4-BE49-F238E27FC236}">
                <a16:creationId xmlns:a16="http://schemas.microsoft.com/office/drawing/2014/main" id="{9A16BB36-D219-2506-E5D1-D9F7394A9E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475" y="687897"/>
            <a:ext cx="6875463" cy="617010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30ADD8D6-681E-39EB-A8AA-65E3F0F0D7B2}"/>
              </a:ext>
            </a:extLst>
          </p:cNvPr>
          <p:cNvPicPr>
            <a:picLocks noChangeAspect="1"/>
          </p:cNvPicPr>
          <p:nvPr/>
        </p:nvPicPr>
        <p:blipFill>
          <a:blip r:embed="rId8"/>
          <a:srcRect l="-905" t="9649" b="6851"/>
          <a:stretch>
            <a:fillRect/>
          </a:stretch>
        </p:blipFill>
        <p:spPr>
          <a:xfrm>
            <a:off x="2808364" y="1042723"/>
            <a:ext cx="5935306" cy="5076077"/>
          </a:xfrm>
          <a:prstGeom prst="rect">
            <a:avLst/>
          </a:prstGeom>
        </p:spPr>
      </p:pic>
    </p:spTree>
    <p:extLst>
      <p:ext uri="{BB962C8B-B14F-4D97-AF65-F5344CB8AC3E}">
        <p14:creationId xmlns:p14="http://schemas.microsoft.com/office/powerpoint/2010/main" val="8483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C90B592-B5E3-8817-4144-6320BAF61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886" y="801499"/>
            <a:ext cx="501967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2CC001B-BA94-D0EB-0A3D-73C54395BC92}"/>
              </a:ext>
            </a:extLst>
          </p:cNvPr>
          <p:cNvSpPr>
            <a:spLocks noGrp="1"/>
          </p:cNvSpPr>
          <p:nvPr>
            <p:ph type="title"/>
          </p:nvPr>
        </p:nvSpPr>
        <p:spPr>
          <a:xfrm>
            <a:off x="358552" y="458598"/>
            <a:ext cx="8596668" cy="1320800"/>
          </a:xfrm>
        </p:spPr>
        <p:txBody>
          <a:bodyPr>
            <a:normAutofit/>
          </a:bodyPr>
          <a:lstStyle/>
          <a:p>
            <a:r>
              <a:rPr lang="ja-JP" altLang="en-US" sz="5400">
                <a:ea typeface="メイリオ"/>
              </a:rPr>
              <a:t>Hamster</a:t>
            </a:r>
            <a:endParaRPr kumimoji="1" lang="ja-JP" altLang="en-US" sz="5400"/>
          </a:p>
        </p:txBody>
      </p:sp>
      <p:pic>
        <p:nvPicPr>
          <p:cNvPr id="1026" name="Picture 2" descr="ハムスターのフリーイラスト素材 - 無料のイラスト素材 タダ絵">
            <a:extLst>
              <a:ext uri="{FF2B5EF4-FFF2-40B4-BE49-F238E27FC236}">
                <a16:creationId xmlns:a16="http://schemas.microsoft.com/office/drawing/2014/main" id="{70561959-04DD-E392-4B90-86025A97D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268" y="767764"/>
            <a:ext cx="5088053" cy="5020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w print, dog or cat walk foot trace border. Pet footsteps trail ...">
            <a:extLst>
              <a:ext uri="{FF2B5EF4-FFF2-40B4-BE49-F238E27FC236}">
                <a16:creationId xmlns:a16="http://schemas.microsoft.com/office/drawing/2014/main" id="{2BE6F0EA-CE38-B3F3-B78E-B05AD411B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694" y="1062406"/>
            <a:ext cx="7231873" cy="4700705"/>
          </a:xfrm>
          <a:prstGeom prst="rect">
            <a:avLst/>
          </a:prstGeom>
          <a:noFill/>
          <a:extLst>
            <a:ext uri="{909E8E84-426E-40DD-AFC4-6F175D3DCCD1}">
              <a14:hiddenFill xmlns:a14="http://schemas.microsoft.com/office/drawing/2010/main">
                <a:solidFill>
                  <a:srgbClr val="FFFFFF"/>
                </a:solidFill>
              </a14:hiddenFill>
            </a:ext>
          </a:extLst>
        </p:spPr>
      </p:pic>
      <p:pic>
        <p:nvPicPr>
          <p:cNvPr id="3" name="the-sound-of-a-pet-hamster">
            <a:hlinkClick r:id="" action="ppaction://media"/>
            <a:extLst>
              <a:ext uri="{FF2B5EF4-FFF2-40B4-BE49-F238E27FC236}">
                <a16:creationId xmlns:a16="http://schemas.microsoft.com/office/drawing/2014/main" id="{49C940DD-6F70-0DD4-6F0B-71879C871E73}"/>
              </a:ext>
            </a:extLst>
          </p:cNvPr>
          <p:cNvPicPr>
            <a:picLocks noChangeAspect="1"/>
          </p:cNvPicPr>
          <p:nvPr>
            <a:audioFile r:link="rId1"/>
            <p:extLst>
              <p:ext uri="{DAA4B4D4-6D71-4841-9C94-3DE7FCFB9230}">
                <p14:media xmlns:p14="http://schemas.microsoft.com/office/powerpoint/2010/main" r:embed="rId2">
                  <p14:trim end="2555.75"/>
                </p14:media>
              </p:ext>
            </p:extLst>
          </p:nvPr>
        </p:nvPicPr>
        <p:blipFill>
          <a:blip r:embed="rId7"/>
          <a:stretch>
            <a:fillRect/>
          </a:stretch>
        </p:blipFill>
        <p:spPr>
          <a:xfrm>
            <a:off x="831702" y="5788234"/>
            <a:ext cx="406400" cy="406400"/>
          </a:xfrm>
          <a:prstGeom prst="rect">
            <a:avLst/>
          </a:prstGeom>
        </p:spPr>
      </p:pic>
    </p:spTree>
    <p:extLst>
      <p:ext uri="{BB962C8B-B14F-4D97-AF65-F5344CB8AC3E}">
        <p14:creationId xmlns:p14="http://schemas.microsoft.com/office/powerpoint/2010/main" val="8957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1030"/>
                                        </p:tgtEl>
                                      </p:cBhvr>
                                    </p:animEffect>
                                    <p:set>
                                      <p:cBhvr>
                                        <p:cTn id="11" dur="1" fill="hold">
                                          <p:stCondLst>
                                            <p:cond delay="9"/>
                                          </p:stCondLst>
                                        </p:cTn>
                                        <p:tgtEl>
                                          <p:spTgt spid="10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2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26B34-775E-70C5-3DC1-4CAC85AB29D6}"/>
            </a:ext>
          </a:extLst>
        </p:cNvPr>
        <p:cNvGrpSpPr/>
        <p:nvPr/>
      </p:nvGrpSpPr>
      <p:grpSpPr>
        <a:xfrm>
          <a:off x="0" y="0"/>
          <a:ext cx="0" cy="0"/>
          <a:chOff x="0" y="0"/>
          <a:chExt cx="0" cy="0"/>
        </a:xfrm>
      </p:grpSpPr>
      <p:pic>
        <p:nvPicPr>
          <p:cNvPr id="6" name="Picture 2" descr="What Do Deer Tracks Look Like vs. Other Common Animals?">
            <a:extLst>
              <a:ext uri="{FF2B5EF4-FFF2-40B4-BE49-F238E27FC236}">
                <a16:creationId xmlns:a16="http://schemas.microsoft.com/office/drawing/2014/main" id="{CD170C4D-01F5-1830-5A8C-1C9E128F2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81" y="1160960"/>
            <a:ext cx="9247877" cy="4935304"/>
          </a:xfrm>
          <a:prstGeom prst="cloud">
            <a:avLst/>
          </a:prstGeom>
          <a:extLst>
            <a:ext uri="{909E8E84-426E-40DD-AFC4-6F175D3DCCD1}">
              <a14:hiddenFill xmlns:a14="http://schemas.microsoft.com/office/drawing/2010/main">
                <a:solidFill>
                  <a:srgbClr val="FFFFFF"/>
                </a:solidFill>
              </a14:hiddenFill>
            </a:ext>
          </a:extLst>
        </p:spPr>
      </p:pic>
      <p:pic>
        <p:nvPicPr>
          <p:cNvPr id="4" name="牛の鳴き声">
            <a:hlinkClick r:id="" action="ppaction://media"/>
            <a:extLst>
              <a:ext uri="{FF2B5EF4-FFF2-40B4-BE49-F238E27FC236}">
                <a16:creationId xmlns:a16="http://schemas.microsoft.com/office/drawing/2014/main" id="{B8582DA7-ADDD-491C-7992-52F960E32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440" y="6387011"/>
            <a:ext cx="406400" cy="406400"/>
          </a:xfrm>
          <a:prstGeom prst="rect">
            <a:avLst/>
          </a:prstGeom>
        </p:spPr>
      </p:pic>
      <p:pic>
        <p:nvPicPr>
          <p:cNvPr id="6146" name="Picture 2">
            <a:extLst>
              <a:ext uri="{FF2B5EF4-FFF2-40B4-BE49-F238E27FC236}">
                <a16:creationId xmlns:a16="http://schemas.microsoft.com/office/drawing/2014/main" id="{3377A9A8-808B-F89C-14D1-133D1FD8C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808894" y="3188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2AF972-B967-835E-099D-737BAB15636F}"/>
              </a:ext>
            </a:extLst>
          </p:cNvPr>
          <p:cNvSpPr txBox="1"/>
          <p:nvPr/>
        </p:nvSpPr>
        <p:spPr>
          <a:xfrm>
            <a:off x="321781" y="484065"/>
            <a:ext cx="30080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Cow</a:t>
            </a:r>
            <a:endParaRPr lang="ja-JP" altLang="en-US">
              <a:ea typeface="メイリオ"/>
            </a:endParaRPr>
          </a:p>
        </p:txBody>
      </p:sp>
      <p:pic>
        <p:nvPicPr>
          <p:cNvPr id="3" name="Picture 2">
            <a:extLst>
              <a:ext uri="{FF2B5EF4-FFF2-40B4-BE49-F238E27FC236}">
                <a16:creationId xmlns:a16="http://schemas.microsoft.com/office/drawing/2014/main" id="{5141BB7F-0B77-B14C-F389-71D0E7A823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808894" y="31884"/>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112"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2041-6829-3D8F-0DF4-A7088214F008}"/>
            </a:ext>
          </a:extLst>
        </p:cNvPr>
        <p:cNvGrpSpPr/>
        <p:nvPr/>
      </p:nvGrpSpPr>
      <p:grpSpPr>
        <a:xfrm>
          <a:off x="0" y="0"/>
          <a:ext cx="0" cy="0"/>
          <a:chOff x="0" y="0"/>
          <a:chExt cx="0" cy="0"/>
        </a:xfrm>
      </p:grpSpPr>
      <p:pic>
        <p:nvPicPr>
          <p:cNvPr id="7" name="図 6" descr="写真, ペア, 衣類, メガネ が含まれている画像&#10;&#10;AI 生成コンテンツは誤りを含む可能性があります。">
            <a:extLst>
              <a:ext uri="{FF2B5EF4-FFF2-40B4-BE49-F238E27FC236}">
                <a16:creationId xmlns:a16="http://schemas.microsoft.com/office/drawing/2014/main" id="{00BBDA31-1E11-F0B8-2A72-E968D98F0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833" y="964555"/>
            <a:ext cx="7383588" cy="5502954"/>
          </a:xfrm>
          <a:prstGeom prst="rect">
            <a:avLst/>
          </a:prstGeom>
        </p:spPr>
      </p:pic>
      <p:pic>
        <p:nvPicPr>
          <p:cNvPr id="4" name="ゾウの鳴き声1">
            <a:hlinkClick r:id="" action="ppaction://media"/>
            <a:extLst>
              <a:ext uri="{FF2B5EF4-FFF2-40B4-BE49-F238E27FC236}">
                <a16:creationId xmlns:a16="http://schemas.microsoft.com/office/drawing/2014/main" id="{DD102BF8-7133-2513-CA02-FA64893A5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440" y="6256383"/>
            <a:ext cx="406400" cy="406400"/>
          </a:xfrm>
          <a:prstGeom prst="rect">
            <a:avLst/>
          </a:prstGeom>
        </p:spPr>
      </p:pic>
      <p:pic>
        <p:nvPicPr>
          <p:cNvPr id="2050" name="Picture 2">
            <a:extLst>
              <a:ext uri="{FF2B5EF4-FFF2-40B4-BE49-F238E27FC236}">
                <a16:creationId xmlns:a16="http://schemas.microsoft.com/office/drawing/2014/main" id="{A3040DE7-CA31-F224-4A3E-CE56A63E9B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711663" y="367056"/>
            <a:ext cx="7620000" cy="6210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C21A13D9-8FF3-33E6-3145-CFFE4696B0ED}"/>
              </a:ext>
            </a:extLst>
          </p:cNvPr>
          <p:cNvSpPr txBox="1"/>
          <p:nvPr/>
        </p:nvSpPr>
        <p:spPr>
          <a:xfrm>
            <a:off x="317104" y="280731"/>
            <a:ext cx="32721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t>Elephant</a:t>
            </a:r>
          </a:p>
        </p:txBody>
      </p:sp>
      <p:pic>
        <p:nvPicPr>
          <p:cNvPr id="3" name="Picture 2" descr="かわいい象のイラスト | かわいいフリー素材集 いらすとや">
            <a:extLst>
              <a:ext uri="{FF2B5EF4-FFF2-40B4-BE49-F238E27FC236}">
                <a16:creationId xmlns:a16="http://schemas.microsoft.com/office/drawing/2014/main" id="{46F4EB97-D973-8D1C-A5A9-314FC1D2B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1663" y="367056"/>
            <a:ext cx="7620000" cy="62387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5" name="インク 4">
                <a:extLst>
                  <a:ext uri="{FF2B5EF4-FFF2-40B4-BE49-F238E27FC236}">
                    <a16:creationId xmlns:a16="http://schemas.microsoft.com/office/drawing/2014/main" id="{24DE887D-42DF-41A2-9DF9-A9AA0E72150F}"/>
                  </a:ext>
                </a:extLst>
              </p14:cNvPr>
              <p14:cNvContentPartPr/>
              <p14:nvPr/>
            </p14:nvContentPartPr>
            <p14:xfrm>
              <a:off x="1717937" y="3038160"/>
              <a:ext cx="360" cy="360"/>
            </p14:xfrm>
          </p:contentPart>
        </mc:Choice>
        <mc:Fallback xmlns="">
          <p:pic>
            <p:nvPicPr>
              <p:cNvPr id="5" name="インク 4">
                <a:extLst>
                  <a:ext uri="{FF2B5EF4-FFF2-40B4-BE49-F238E27FC236}">
                    <a16:creationId xmlns:a16="http://schemas.microsoft.com/office/drawing/2014/main" id="{24DE887D-42DF-41A2-9DF9-A9AA0E72150F}"/>
                  </a:ext>
                </a:extLst>
              </p:cNvPr>
              <p:cNvPicPr/>
              <p:nvPr/>
            </p:nvPicPr>
            <p:blipFill>
              <a:blip r:embed="rId10"/>
              <a:stretch>
                <a:fillRect/>
              </a:stretch>
            </p:blipFill>
            <p:spPr>
              <a:xfrm>
                <a:off x="1708937" y="3029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インク 8">
                <a:extLst>
                  <a:ext uri="{FF2B5EF4-FFF2-40B4-BE49-F238E27FC236}">
                    <a16:creationId xmlns:a16="http://schemas.microsoft.com/office/drawing/2014/main" id="{13841422-C4FB-B3A6-90A3-9D73D24805B2}"/>
                  </a:ext>
                </a:extLst>
              </p14:cNvPr>
              <p14:cNvContentPartPr/>
              <p14:nvPr/>
            </p14:nvContentPartPr>
            <p14:xfrm>
              <a:off x="1803617" y="3042120"/>
              <a:ext cx="360" cy="360"/>
            </p14:xfrm>
          </p:contentPart>
        </mc:Choice>
        <mc:Fallback xmlns="">
          <p:pic>
            <p:nvPicPr>
              <p:cNvPr id="9" name="インク 8">
                <a:extLst>
                  <a:ext uri="{FF2B5EF4-FFF2-40B4-BE49-F238E27FC236}">
                    <a16:creationId xmlns:a16="http://schemas.microsoft.com/office/drawing/2014/main" id="{13841422-C4FB-B3A6-90A3-9D73D24805B2}"/>
                  </a:ext>
                </a:extLst>
              </p:cNvPr>
              <p:cNvPicPr/>
              <p:nvPr/>
            </p:nvPicPr>
            <p:blipFill>
              <a:blip r:embed="rId10"/>
              <a:stretch>
                <a:fillRect/>
              </a:stretch>
            </p:blipFill>
            <p:spPr>
              <a:xfrm>
                <a:off x="1794617" y="3033120"/>
                <a:ext cx="18000" cy="18000"/>
              </a:xfrm>
              <a:prstGeom prst="rect">
                <a:avLst/>
              </a:prstGeom>
            </p:spPr>
          </p:pic>
        </mc:Fallback>
      </mc:AlternateContent>
    </p:spTree>
    <p:extLst>
      <p:ext uri="{BB962C8B-B14F-4D97-AF65-F5344CB8AC3E}">
        <p14:creationId xmlns:p14="http://schemas.microsoft.com/office/powerpoint/2010/main" val="7024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0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黒い背景に白い文字がある&#10;&#10;AI 生成コンテンツは誤りを含む可能性があります。">
            <a:extLst>
              <a:ext uri="{FF2B5EF4-FFF2-40B4-BE49-F238E27FC236}">
                <a16:creationId xmlns:a16="http://schemas.microsoft.com/office/drawing/2014/main" id="{16EB1812-15A4-4CAB-3822-2B4786514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572" y="0"/>
            <a:ext cx="4905375" cy="6858000"/>
          </a:xfrm>
          <a:prstGeom prst="rect">
            <a:avLst/>
          </a:prstGeom>
        </p:spPr>
      </p:pic>
      <p:pic>
        <p:nvPicPr>
          <p:cNvPr id="7" name="図 6" descr="ペンギンの絵&#10;&#10;AI 生成コンテンツは誤りを含む可能性があります。">
            <a:extLst>
              <a:ext uri="{FF2B5EF4-FFF2-40B4-BE49-F238E27FC236}">
                <a16:creationId xmlns:a16="http://schemas.microsoft.com/office/drawing/2014/main" id="{3924464A-315E-4960-D5C9-E61065866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742" y="0"/>
            <a:ext cx="4903470" cy="6858000"/>
          </a:xfrm>
          <a:prstGeom prst="rect">
            <a:avLst/>
          </a:prstGeom>
        </p:spPr>
      </p:pic>
      <p:sp>
        <p:nvSpPr>
          <p:cNvPr id="2" name="タイトル 1">
            <a:extLst>
              <a:ext uri="{FF2B5EF4-FFF2-40B4-BE49-F238E27FC236}">
                <a16:creationId xmlns:a16="http://schemas.microsoft.com/office/drawing/2014/main" id="{32789695-90D4-1B5F-5D6D-397D84559679}"/>
              </a:ext>
            </a:extLst>
          </p:cNvPr>
          <p:cNvSpPr>
            <a:spLocks noGrp="1"/>
          </p:cNvSpPr>
          <p:nvPr>
            <p:ph type="title"/>
          </p:nvPr>
        </p:nvSpPr>
        <p:spPr/>
        <p:txBody>
          <a:bodyPr>
            <a:normAutofit/>
          </a:bodyPr>
          <a:lstStyle/>
          <a:p>
            <a:r>
              <a:rPr kumimoji="1" lang="en-US" altLang="ja-JP" sz="5400">
                <a:ea typeface="メイリオ"/>
              </a:rPr>
              <a:t>Penguin</a:t>
            </a:r>
            <a:endParaRPr kumimoji="1" lang="ja-JP" altLang="en-US" sz="5400">
              <a:ea typeface="メイリオ"/>
            </a:endParaRPr>
          </a:p>
        </p:txBody>
      </p:sp>
      <p:pic>
        <p:nvPicPr>
          <p:cNvPr id="11" name="コンテンツ プレースホルダー 10" descr="図形, 矢印&#10;&#10;AI 生成コンテンツは誤りを含む可能性があります。">
            <a:extLst>
              <a:ext uri="{FF2B5EF4-FFF2-40B4-BE49-F238E27FC236}">
                <a16:creationId xmlns:a16="http://schemas.microsoft.com/office/drawing/2014/main" id="{36D22474-FFE1-C357-EE12-9F85645F803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47703" y="318813"/>
            <a:ext cx="4666728" cy="6219113"/>
          </a:xfrm>
        </p:spPr>
      </p:pic>
      <mc:AlternateContent xmlns:mc="http://schemas.openxmlformats.org/markup-compatibility/2006" xmlns:p14="http://schemas.microsoft.com/office/powerpoint/2010/main">
        <mc:Choice Requires="p14">
          <p:contentPart p14:bwMode="auto" r:id="rId7">
            <p14:nvContentPartPr>
              <p14:cNvPr id="3" name="インク 2">
                <a:extLst>
                  <a:ext uri="{FF2B5EF4-FFF2-40B4-BE49-F238E27FC236}">
                    <a16:creationId xmlns:a16="http://schemas.microsoft.com/office/drawing/2014/main" id="{4EC924EF-A391-EB50-2CF0-4C397581084B}"/>
                  </a:ext>
                </a:extLst>
              </p14:cNvPr>
              <p14:cNvContentPartPr/>
              <p14:nvPr/>
            </p14:nvContentPartPr>
            <p14:xfrm>
              <a:off x="3110772" y="2827502"/>
              <a:ext cx="491400" cy="711360"/>
            </p14:xfrm>
          </p:contentPart>
        </mc:Choice>
        <mc:Fallback xmlns="">
          <p:pic>
            <p:nvPicPr>
              <p:cNvPr id="3" name="インク 2">
                <a:extLst>
                  <a:ext uri="{FF2B5EF4-FFF2-40B4-BE49-F238E27FC236}">
                    <a16:creationId xmlns:a16="http://schemas.microsoft.com/office/drawing/2014/main" id="{4EC924EF-A391-EB50-2CF0-4C397581084B}"/>
                  </a:ext>
                </a:extLst>
              </p:cNvPr>
              <p:cNvPicPr/>
              <p:nvPr/>
            </p:nvPicPr>
            <p:blipFill>
              <a:blip r:embed="rId9"/>
              <a:stretch>
                <a:fillRect/>
              </a:stretch>
            </p:blipFill>
            <p:spPr>
              <a:xfrm>
                <a:off x="3101772" y="2818502"/>
                <a:ext cx="509040" cy="72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インク 3">
                <a:extLst>
                  <a:ext uri="{FF2B5EF4-FFF2-40B4-BE49-F238E27FC236}">
                    <a16:creationId xmlns:a16="http://schemas.microsoft.com/office/drawing/2014/main" id="{A3BC4010-5CE1-F8A6-B34A-F26859A2041B}"/>
                  </a:ext>
                </a:extLst>
              </p14:cNvPr>
              <p14:cNvContentPartPr/>
              <p14:nvPr/>
            </p14:nvContentPartPr>
            <p14:xfrm>
              <a:off x="3024012" y="2554982"/>
              <a:ext cx="824760" cy="1216440"/>
            </p14:xfrm>
          </p:contentPart>
        </mc:Choice>
        <mc:Fallback xmlns="">
          <p:pic>
            <p:nvPicPr>
              <p:cNvPr id="4" name="インク 3">
                <a:extLst>
                  <a:ext uri="{FF2B5EF4-FFF2-40B4-BE49-F238E27FC236}">
                    <a16:creationId xmlns:a16="http://schemas.microsoft.com/office/drawing/2014/main" id="{A3BC4010-5CE1-F8A6-B34A-F26859A2041B}"/>
                  </a:ext>
                </a:extLst>
              </p:cNvPr>
              <p:cNvPicPr/>
              <p:nvPr/>
            </p:nvPicPr>
            <p:blipFill>
              <a:blip r:embed="rId11"/>
              <a:stretch>
                <a:fillRect/>
              </a:stretch>
            </p:blipFill>
            <p:spPr>
              <a:xfrm>
                <a:off x="3015012" y="2545979"/>
                <a:ext cx="842400" cy="123408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インク 4">
                <a:extLst>
                  <a:ext uri="{FF2B5EF4-FFF2-40B4-BE49-F238E27FC236}">
                    <a16:creationId xmlns:a16="http://schemas.microsoft.com/office/drawing/2014/main" id="{7A4D005E-2857-25B5-C65C-65A6BAC2D36E}"/>
                  </a:ext>
                </a:extLst>
              </p14:cNvPr>
              <p14:cNvContentPartPr/>
              <p14:nvPr/>
            </p14:nvContentPartPr>
            <p14:xfrm>
              <a:off x="2879652" y="2597102"/>
              <a:ext cx="885600" cy="1313280"/>
            </p14:xfrm>
          </p:contentPart>
        </mc:Choice>
        <mc:Fallback xmlns="">
          <p:pic>
            <p:nvPicPr>
              <p:cNvPr id="5" name="インク 4">
                <a:extLst>
                  <a:ext uri="{FF2B5EF4-FFF2-40B4-BE49-F238E27FC236}">
                    <a16:creationId xmlns:a16="http://schemas.microsoft.com/office/drawing/2014/main" id="{7A4D005E-2857-25B5-C65C-65A6BAC2D36E}"/>
                  </a:ext>
                </a:extLst>
              </p:cNvPr>
              <p:cNvPicPr/>
              <p:nvPr/>
            </p:nvPicPr>
            <p:blipFill>
              <a:blip r:embed="rId13"/>
              <a:stretch>
                <a:fillRect/>
              </a:stretch>
            </p:blipFill>
            <p:spPr>
              <a:xfrm>
                <a:off x="2870648" y="2588102"/>
                <a:ext cx="903247" cy="1330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インク 5">
                <a:extLst>
                  <a:ext uri="{FF2B5EF4-FFF2-40B4-BE49-F238E27FC236}">
                    <a16:creationId xmlns:a16="http://schemas.microsoft.com/office/drawing/2014/main" id="{76A59C79-D2C2-6959-C882-55002D559F35}"/>
                  </a:ext>
                </a:extLst>
              </p14:cNvPr>
              <p14:cNvContentPartPr/>
              <p14:nvPr/>
            </p14:nvContentPartPr>
            <p14:xfrm>
              <a:off x="2790732" y="2940182"/>
              <a:ext cx="1050480" cy="1244160"/>
            </p14:xfrm>
          </p:contentPart>
        </mc:Choice>
        <mc:Fallback xmlns="">
          <p:pic>
            <p:nvPicPr>
              <p:cNvPr id="6" name="インク 5">
                <a:extLst>
                  <a:ext uri="{FF2B5EF4-FFF2-40B4-BE49-F238E27FC236}">
                    <a16:creationId xmlns:a16="http://schemas.microsoft.com/office/drawing/2014/main" id="{76A59C79-D2C2-6959-C882-55002D559F35}"/>
                  </a:ext>
                </a:extLst>
              </p:cNvPr>
              <p:cNvPicPr/>
              <p:nvPr/>
            </p:nvPicPr>
            <p:blipFill>
              <a:blip r:embed="rId15"/>
              <a:stretch>
                <a:fillRect/>
              </a:stretch>
            </p:blipFill>
            <p:spPr>
              <a:xfrm>
                <a:off x="2781729" y="2931182"/>
                <a:ext cx="1068126" cy="1261800"/>
              </a:xfrm>
              <a:prstGeom prst="rect">
                <a:avLst/>
              </a:prstGeom>
            </p:spPr>
          </p:pic>
        </mc:Fallback>
      </mc:AlternateContent>
      <p:pic>
        <p:nvPicPr>
          <p:cNvPr id="8" name="gentoo-penguin">
            <a:hlinkClick r:id="" action="ppaction://media"/>
            <a:extLst>
              <a:ext uri="{FF2B5EF4-FFF2-40B4-BE49-F238E27FC236}">
                <a16:creationId xmlns:a16="http://schemas.microsoft.com/office/drawing/2014/main" id="{745F52A3-C33C-F4FD-0A6C-EF4695E1F29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50484" y="5224721"/>
            <a:ext cx="406400" cy="406400"/>
          </a:xfrm>
          <a:prstGeom prst="rect">
            <a:avLst/>
          </a:prstGeom>
        </p:spPr>
      </p:pic>
    </p:spTree>
    <p:extLst>
      <p:ext uri="{BB962C8B-B14F-4D97-AF65-F5344CB8AC3E}">
        <p14:creationId xmlns:p14="http://schemas.microsoft.com/office/powerpoint/2010/main" val="83126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568"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25D70E-5047-CD04-6BD9-B4AE544A1E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04483" y="611736"/>
            <a:ext cx="6348844" cy="5094948"/>
          </a:xfrm>
          <a:prstGeom prst="rect">
            <a:avLst/>
          </a:prstGeom>
        </p:spPr>
      </p:pic>
      <p:pic>
        <p:nvPicPr>
          <p:cNvPr id="6" name="ブタの鳴き声1">
            <a:hlinkClick r:id="" action="ppaction://media"/>
            <a:extLst>
              <a:ext uri="{FF2B5EF4-FFF2-40B4-BE49-F238E27FC236}">
                <a16:creationId xmlns:a16="http://schemas.microsoft.com/office/drawing/2014/main" id="{A5FA4066-8599-4B7C-36A7-35894DE71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723" y="5750248"/>
            <a:ext cx="730250" cy="730250"/>
          </a:xfrm>
          <a:prstGeom prst="rect">
            <a:avLst/>
          </a:prstGeom>
        </p:spPr>
      </p:pic>
      <p:sp>
        <p:nvSpPr>
          <p:cNvPr id="2" name="TextBox 4">
            <a:extLst>
              <a:ext uri="{FF2B5EF4-FFF2-40B4-BE49-F238E27FC236}">
                <a16:creationId xmlns:a16="http://schemas.microsoft.com/office/drawing/2014/main" id="{B5717F15-C4F0-8C6E-1FF2-D1622E500169}"/>
              </a:ext>
            </a:extLst>
          </p:cNvPr>
          <p:cNvSpPr txBox="1"/>
          <p:nvPr/>
        </p:nvSpPr>
        <p:spPr>
          <a:xfrm>
            <a:off x="212988" y="561515"/>
            <a:ext cx="307890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Pig</a:t>
            </a:r>
            <a:endParaRPr lang="en-US" altLang="ja-JP">
              <a:ea typeface="メイリオ" panose="020B0604030504040204" pitchFamily="34" charset="-128"/>
            </a:endParaRPr>
          </a:p>
        </p:txBody>
      </p:sp>
      <p:pic>
        <p:nvPicPr>
          <p:cNvPr id="3" name="Content Placeholder 3" descr="豚のイラスト | かわいいフリー素材集 いらすとや">
            <a:extLst>
              <a:ext uri="{FF2B5EF4-FFF2-40B4-BE49-F238E27FC236}">
                <a16:creationId xmlns:a16="http://schemas.microsoft.com/office/drawing/2014/main" id="{E083CE93-8EA2-526E-590F-4F12C1228A01}"/>
              </a:ext>
            </a:extLst>
          </p:cNvPr>
          <p:cNvPicPr>
            <a:picLocks noGrp="1" noChangeAspect="1"/>
          </p:cNvPicPr>
          <p:nvPr>
            <p:ph idx="1"/>
          </p:nvPr>
        </p:nvPicPr>
        <p:blipFill>
          <a:blip r:embed="rId7"/>
          <a:stretch>
            <a:fillRect/>
          </a:stretch>
        </p:blipFill>
        <p:spPr>
          <a:xfrm>
            <a:off x="2649430" y="568172"/>
            <a:ext cx="6473703" cy="5182075"/>
          </a:xfrm>
          <a:prstGeom prst="rect">
            <a:avLst/>
          </a:prstGeom>
        </p:spPr>
      </p:pic>
      <p:pic>
        <p:nvPicPr>
          <p:cNvPr id="4" name="Picture 3">
            <a:extLst>
              <a:ext uri="{FF2B5EF4-FFF2-40B4-BE49-F238E27FC236}">
                <a16:creationId xmlns:a16="http://schemas.microsoft.com/office/drawing/2014/main" id="{4BFE461F-1B70-EF99-6705-53FE1BB44EF8}"/>
              </a:ext>
            </a:extLst>
          </p:cNvPr>
          <p:cNvPicPr>
            <a:picLocks noChangeAspect="1"/>
          </p:cNvPicPr>
          <p:nvPr/>
        </p:nvPicPr>
        <p:blipFill>
          <a:blip r:embed="rId8"/>
          <a:stretch>
            <a:fillRect/>
          </a:stretch>
        </p:blipFill>
        <p:spPr>
          <a:xfrm>
            <a:off x="3062288" y="280988"/>
            <a:ext cx="6067425" cy="6296025"/>
          </a:xfrm>
          <a:prstGeom prst="rect">
            <a:avLst/>
          </a:prstGeom>
        </p:spPr>
      </p:pic>
    </p:spTree>
    <p:extLst>
      <p:ext uri="{BB962C8B-B14F-4D97-AF65-F5344CB8AC3E}">
        <p14:creationId xmlns:p14="http://schemas.microsoft.com/office/powerpoint/2010/main" val="45617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1BA9-4A89-F99C-837E-B9038E9E7F0E}"/>
            </a:ext>
          </a:extLst>
        </p:cNvPr>
        <p:cNvGrpSpPr/>
        <p:nvPr/>
      </p:nvGrpSpPr>
      <p:grpSpPr>
        <a:xfrm>
          <a:off x="0" y="0"/>
          <a:ext cx="0" cy="0"/>
          <a:chOff x="0" y="0"/>
          <a:chExt cx="0" cy="0"/>
        </a:xfrm>
      </p:grpSpPr>
      <p:pic>
        <p:nvPicPr>
          <p:cNvPr id="4" name="馬の鳴き声1">
            <a:hlinkClick r:id="" action="ppaction://media"/>
            <a:extLst>
              <a:ext uri="{FF2B5EF4-FFF2-40B4-BE49-F238E27FC236}">
                <a16:creationId xmlns:a16="http://schemas.microsoft.com/office/drawing/2014/main" id="{A5493CEC-A476-038E-5D5E-7D031DD53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903" y="6003835"/>
            <a:ext cx="406400" cy="406400"/>
          </a:xfrm>
          <a:prstGeom prst="rect">
            <a:avLst/>
          </a:prstGeom>
        </p:spPr>
      </p:pic>
      <p:pic>
        <p:nvPicPr>
          <p:cNvPr id="3074" name="Picture 2">
            <a:extLst>
              <a:ext uri="{FF2B5EF4-FFF2-40B4-BE49-F238E27FC236}">
                <a16:creationId xmlns:a16="http://schemas.microsoft.com/office/drawing/2014/main" id="{4A8767CE-ED5C-45A2-0552-DB22024EA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62342" y="0"/>
            <a:ext cx="686731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7B88A1-9C58-8C73-2A06-76DC31D35709}"/>
              </a:ext>
            </a:extLst>
          </p:cNvPr>
          <p:cNvSpPr txBox="1"/>
          <p:nvPr/>
        </p:nvSpPr>
        <p:spPr>
          <a:xfrm>
            <a:off x="220885" y="571703"/>
            <a:ext cx="31095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Horse</a:t>
            </a:r>
          </a:p>
        </p:txBody>
      </p:sp>
      <p:pic>
        <p:nvPicPr>
          <p:cNvPr id="3" name="Picture 2" descr="馬のイラスト | かわいいフリー素材集 いらすとや">
            <a:extLst>
              <a:ext uri="{FF2B5EF4-FFF2-40B4-BE49-F238E27FC236}">
                <a16:creationId xmlns:a16="http://schemas.microsoft.com/office/drawing/2014/main" id="{C1941C2B-A618-B306-6516-FD8AE09AE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341" y="2"/>
            <a:ext cx="6867525" cy="685799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42D2A248-0C70-1B02-875F-FEF827A0B8FE}"/>
              </a:ext>
            </a:extLst>
          </p:cNvPr>
          <p:cNvPicPr>
            <a:picLocks noChangeAspect="1"/>
          </p:cNvPicPr>
          <p:nvPr/>
        </p:nvPicPr>
        <p:blipFill>
          <a:blip r:embed="rId8"/>
          <a:stretch>
            <a:fillRect/>
          </a:stretch>
        </p:blipFill>
        <p:spPr>
          <a:xfrm>
            <a:off x="2393023" y="276009"/>
            <a:ext cx="6319344" cy="6310586"/>
          </a:xfrm>
          <a:prstGeom prst="rect">
            <a:avLst/>
          </a:prstGeom>
        </p:spPr>
      </p:pic>
    </p:spTree>
    <p:extLst>
      <p:ext uri="{BB962C8B-B14F-4D97-AF65-F5344CB8AC3E}">
        <p14:creationId xmlns:p14="http://schemas.microsoft.com/office/powerpoint/2010/main" val="1702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15"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A8EBB6F-57BD-5B0E-992F-E1DB2C32B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7" y="0"/>
            <a:ext cx="68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A1281AC-CFC2-5759-BDDF-6F223E67B58F}"/>
              </a:ext>
            </a:extLst>
          </p:cNvPr>
          <p:cNvSpPr>
            <a:spLocks noGrp="1"/>
          </p:cNvSpPr>
          <p:nvPr>
            <p:ph type="title"/>
          </p:nvPr>
        </p:nvSpPr>
        <p:spPr/>
        <p:txBody>
          <a:bodyPr>
            <a:normAutofit/>
          </a:bodyPr>
          <a:lstStyle/>
          <a:p>
            <a:r>
              <a:rPr lang="en-US" altLang="ja-JP" sz="5400">
                <a:ea typeface="メイリオ"/>
              </a:rPr>
              <a:t>Zebra</a:t>
            </a:r>
            <a:endParaRPr kumimoji="1" lang="ja-JP" altLang="en-US" sz="5400">
              <a:ea typeface="メイリオ"/>
            </a:endParaRPr>
          </a:p>
        </p:txBody>
      </p:sp>
      <p:pic>
        <p:nvPicPr>
          <p:cNvPr id="2050" name="Picture 2" descr="シマウマのイラスト | かわいいフリー素材集 いらすとや">
            <a:extLst>
              <a:ext uri="{FF2B5EF4-FFF2-40B4-BE49-F238E27FC236}">
                <a16:creationId xmlns:a16="http://schemas.microsoft.com/office/drawing/2014/main" id="{A8F415F2-05F4-F950-09A6-DD4FE99FD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0"/>
            <a:ext cx="68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シマウマ　足跡 に対する画像結果">
            <a:extLst>
              <a:ext uri="{FF2B5EF4-FFF2-40B4-BE49-F238E27FC236}">
                <a16:creationId xmlns:a16="http://schemas.microsoft.com/office/drawing/2014/main" id="{0617727D-847A-B7C9-76BA-FB0FF1236A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10" descr="シマウマ　足跡 に対する画像結果">
            <a:extLst>
              <a:ext uri="{FF2B5EF4-FFF2-40B4-BE49-F238E27FC236}">
                <a16:creationId xmlns:a16="http://schemas.microsoft.com/office/drawing/2014/main" id="{B8A78B51-6EDF-29BE-4A32-96536737DAFB}"/>
              </a:ext>
            </a:extLst>
          </p:cNvPr>
          <p:cNvSpPr>
            <a:spLocks noChangeAspect="1" noChangeArrowheads="1"/>
          </p:cNvSpPr>
          <p:nvPr/>
        </p:nvSpPr>
        <p:spPr bwMode="auto">
          <a:xfrm>
            <a:off x="6096000" y="3429000"/>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12" descr="シマウマ　足跡 に対する画像結果">
            <a:extLst>
              <a:ext uri="{FF2B5EF4-FFF2-40B4-BE49-F238E27FC236}">
                <a16:creationId xmlns:a16="http://schemas.microsoft.com/office/drawing/2014/main" id="{6245BF81-32C2-4F25-5A5A-8C5A9B11CD3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mc:AlternateContent xmlns:mc="http://schemas.openxmlformats.org/markup-compatibility/2006" xmlns:p14="http://schemas.microsoft.com/office/powerpoint/2010/main">
        <mc:Choice Requires="p14">
          <p:contentPart p14:bwMode="auto" r:id="rId6">
            <p14:nvContentPartPr>
              <p14:cNvPr id="8" name="インク 7">
                <a:extLst>
                  <a:ext uri="{FF2B5EF4-FFF2-40B4-BE49-F238E27FC236}">
                    <a16:creationId xmlns:a16="http://schemas.microsoft.com/office/drawing/2014/main" id="{BA61BBA8-6B27-9B05-E1B4-9D36ED5D3D98}"/>
                  </a:ext>
                </a:extLst>
              </p14:cNvPr>
              <p14:cNvContentPartPr/>
              <p14:nvPr/>
            </p14:nvContentPartPr>
            <p14:xfrm>
              <a:off x="1173749" y="4125699"/>
              <a:ext cx="713880" cy="212760"/>
            </p14:xfrm>
          </p:contentPart>
        </mc:Choice>
        <mc:Fallback xmlns="">
          <p:pic>
            <p:nvPicPr>
              <p:cNvPr id="8" name="インク 7">
                <a:extLst>
                  <a:ext uri="{FF2B5EF4-FFF2-40B4-BE49-F238E27FC236}">
                    <a16:creationId xmlns:a16="http://schemas.microsoft.com/office/drawing/2014/main" id="{BA61BBA8-6B27-9B05-E1B4-9D36ED5D3D98}"/>
                  </a:ext>
                </a:extLst>
              </p:cNvPr>
              <p:cNvPicPr/>
              <p:nvPr/>
            </p:nvPicPr>
            <p:blipFill>
              <a:blip r:embed="rId7"/>
              <a:stretch>
                <a:fillRect/>
              </a:stretch>
            </p:blipFill>
            <p:spPr>
              <a:xfrm>
                <a:off x="1119776" y="4017881"/>
                <a:ext cx="821466" cy="42803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E4B72E1B-4948-6013-29E0-4FC51E63C8D0}"/>
                  </a:ext>
                </a:extLst>
              </p14:cNvPr>
              <p14:cNvContentPartPr/>
              <p14:nvPr/>
            </p14:nvContentPartPr>
            <p14:xfrm>
              <a:off x="1248269" y="4033899"/>
              <a:ext cx="1051200" cy="346320"/>
            </p14:xfrm>
          </p:contentPart>
        </mc:Choice>
        <mc:Fallback xmlns="">
          <p:pic>
            <p:nvPicPr>
              <p:cNvPr id="9" name="インク 8">
                <a:extLst>
                  <a:ext uri="{FF2B5EF4-FFF2-40B4-BE49-F238E27FC236}">
                    <a16:creationId xmlns:a16="http://schemas.microsoft.com/office/drawing/2014/main" id="{E4B72E1B-4948-6013-29E0-4FC51E63C8D0}"/>
                  </a:ext>
                </a:extLst>
              </p:cNvPr>
              <p:cNvPicPr/>
              <p:nvPr/>
            </p:nvPicPr>
            <p:blipFill>
              <a:blip r:embed="rId9"/>
              <a:stretch>
                <a:fillRect/>
              </a:stretch>
            </p:blipFill>
            <p:spPr>
              <a:xfrm>
                <a:off x="1194269" y="3925899"/>
                <a:ext cx="1158840" cy="56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E0D9AC1F-B683-B897-5637-2DE26C321CFA}"/>
                  </a:ext>
                </a:extLst>
              </p14:cNvPr>
              <p14:cNvContentPartPr/>
              <p14:nvPr/>
            </p14:nvContentPartPr>
            <p14:xfrm>
              <a:off x="1596029" y="4352139"/>
              <a:ext cx="389520" cy="10800"/>
            </p14:xfrm>
          </p:contentPart>
        </mc:Choice>
        <mc:Fallback xmlns="">
          <p:pic>
            <p:nvPicPr>
              <p:cNvPr id="10" name="インク 9">
                <a:extLst>
                  <a:ext uri="{FF2B5EF4-FFF2-40B4-BE49-F238E27FC236}">
                    <a16:creationId xmlns:a16="http://schemas.microsoft.com/office/drawing/2014/main" id="{E0D9AC1F-B683-B897-5637-2DE26C321CFA}"/>
                  </a:ext>
                </a:extLst>
              </p:cNvPr>
              <p:cNvPicPr/>
              <p:nvPr/>
            </p:nvPicPr>
            <p:blipFill>
              <a:blip r:embed="rId11"/>
              <a:stretch>
                <a:fillRect/>
              </a:stretch>
            </p:blipFill>
            <p:spPr>
              <a:xfrm>
                <a:off x="1542029" y="4240415"/>
                <a:ext cx="497160" cy="23387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インク 10">
                <a:extLst>
                  <a:ext uri="{FF2B5EF4-FFF2-40B4-BE49-F238E27FC236}">
                    <a16:creationId xmlns:a16="http://schemas.microsoft.com/office/drawing/2014/main" id="{A6E6E65A-EBF3-80D2-A05E-B280FE6CED91}"/>
                  </a:ext>
                </a:extLst>
              </p14:cNvPr>
              <p14:cNvContentPartPr/>
              <p14:nvPr/>
            </p14:nvContentPartPr>
            <p14:xfrm>
              <a:off x="1276709" y="4150179"/>
              <a:ext cx="332640" cy="353520"/>
            </p14:xfrm>
          </p:contentPart>
        </mc:Choice>
        <mc:Fallback xmlns="">
          <p:pic>
            <p:nvPicPr>
              <p:cNvPr id="11" name="インク 10">
                <a:extLst>
                  <a:ext uri="{FF2B5EF4-FFF2-40B4-BE49-F238E27FC236}">
                    <a16:creationId xmlns:a16="http://schemas.microsoft.com/office/drawing/2014/main" id="{A6E6E65A-EBF3-80D2-A05E-B280FE6CED91}"/>
                  </a:ext>
                </a:extLst>
              </p:cNvPr>
              <p:cNvPicPr/>
              <p:nvPr/>
            </p:nvPicPr>
            <p:blipFill>
              <a:blip r:embed="rId13"/>
              <a:stretch>
                <a:fillRect/>
              </a:stretch>
            </p:blipFill>
            <p:spPr>
              <a:xfrm>
                <a:off x="1222709" y="4042289"/>
                <a:ext cx="440280" cy="5689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インク 12">
                <a:extLst>
                  <a:ext uri="{FF2B5EF4-FFF2-40B4-BE49-F238E27FC236}">
                    <a16:creationId xmlns:a16="http://schemas.microsoft.com/office/drawing/2014/main" id="{06D4BA40-5B0F-C5A8-30AA-BD91D27577C9}"/>
                  </a:ext>
                </a:extLst>
              </p14:cNvPr>
              <p14:cNvContentPartPr/>
              <p14:nvPr/>
            </p14:nvContentPartPr>
            <p14:xfrm>
              <a:off x="1109309" y="4100139"/>
              <a:ext cx="761760" cy="507960"/>
            </p14:xfrm>
          </p:contentPart>
        </mc:Choice>
        <mc:Fallback xmlns="">
          <p:pic>
            <p:nvPicPr>
              <p:cNvPr id="13" name="インク 12">
                <a:extLst>
                  <a:ext uri="{FF2B5EF4-FFF2-40B4-BE49-F238E27FC236}">
                    <a16:creationId xmlns:a16="http://schemas.microsoft.com/office/drawing/2014/main" id="{06D4BA40-5B0F-C5A8-30AA-BD91D27577C9}"/>
                  </a:ext>
                </a:extLst>
              </p:cNvPr>
              <p:cNvPicPr/>
              <p:nvPr/>
            </p:nvPicPr>
            <p:blipFill>
              <a:blip r:embed="rId15"/>
              <a:stretch>
                <a:fillRect/>
              </a:stretch>
            </p:blipFill>
            <p:spPr>
              <a:xfrm>
                <a:off x="1019309" y="3920139"/>
                <a:ext cx="941400" cy="86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インク 13">
                <a:extLst>
                  <a:ext uri="{FF2B5EF4-FFF2-40B4-BE49-F238E27FC236}">
                    <a16:creationId xmlns:a16="http://schemas.microsoft.com/office/drawing/2014/main" id="{39E02352-0689-B49E-031B-AA8EA7A45961}"/>
                  </a:ext>
                </a:extLst>
              </p14:cNvPr>
              <p14:cNvContentPartPr/>
              <p14:nvPr/>
            </p14:nvContentPartPr>
            <p14:xfrm>
              <a:off x="2164829" y="3314259"/>
              <a:ext cx="615960" cy="753120"/>
            </p14:xfrm>
          </p:contentPart>
        </mc:Choice>
        <mc:Fallback xmlns="">
          <p:pic>
            <p:nvPicPr>
              <p:cNvPr id="14" name="インク 13">
                <a:extLst>
                  <a:ext uri="{FF2B5EF4-FFF2-40B4-BE49-F238E27FC236}">
                    <a16:creationId xmlns:a16="http://schemas.microsoft.com/office/drawing/2014/main" id="{39E02352-0689-B49E-031B-AA8EA7A45961}"/>
                  </a:ext>
                </a:extLst>
              </p:cNvPr>
              <p:cNvPicPr/>
              <p:nvPr/>
            </p:nvPicPr>
            <p:blipFill>
              <a:blip r:embed="rId17"/>
              <a:stretch>
                <a:fillRect/>
              </a:stretch>
            </p:blipFill>
            <p:spPr>
              <a:xfrm>
                <a:off x="2074829" y="3134173"/>
                <a:ext cx="795600" cy="11129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インク 14">
                <a:extLst>
                  <a:ext uri="{FF2B5EF4-FFF2-40B4-BE49-F238E27FC236}">
                    <a16:creationId xmlns:a16="http://schemas.microsoft.com/office/drawing/2014/main" id="{7683E90D-6445-8BA0-4283-AC288FD30FDA}"/>
                  </a:ext>
                </a:extLst>
              </p14:cNvPr>
              <p14:cNvContentPartPr/>
              <p14:nvPr/>
            </p14:nvContentPartPr>
            <p14:xfrm>
              <a:off x="1427189" y="4128579"/>
              <a:ext cx="649800" cy="371160"/>
            </p14:xfrm>
          </p:contentPart>
        </mc:Choice>
        <mc:Fallback xmlns="">
          <p:pic>
            <p:nvPicPr>
              <p:cNvPr id="15" name="インク 14">
                <a:extLst>
                  <a:ext uri="{FF2B5EF4-FFF2-40B4-BE49-F238E27FC236}">
                    <a16:creationId xmlns:a16="http://schemas.microsoft.com/office/drawing/2014/main" id="{7683E90D-6445-8BA0-4283-AC288FD30FDA}"/>
                  </a:ext>
                </a:extLst>
              </p:cNvPr>
              <p:cNvPicPr/>
              <p:nvPr/>
            </p:nvPicPr>
            <p:blipFill>
              <a:blip r:embed="rId19"/>
              <a:stretch>
                <a:fillRect/>
              </a:stretch>
            </p:blipFill>
            <p:spPr>
              <a:xfrm>
                <a:off x="1337239" y="3948579"/>
                <a:ext cx="829341" cy="73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インク 15">
                <a:extLst>
                  <a:ext uri="{FF2B5EF4-FFF2-40B4-BE49-F238E27FC236}">
                    <a16:creationId xmlns:a16="http://schemas.microsoft.com/office/drawing/2014/main" id="{F7F19934-47C7-5EC9-12A8-8D0064DC71BF}"/>
                  </a:ext>
                </a:extLst>
              </p14:cNvPr>
              <p14:cNvContentPartPr/>
              <p14:nvPr/>
            </p14:nvContentPartPr>
            <p14:xfrm>
              <a:off x="1339709" y="4226139"/>
              <a:ext cx="247680" cy="61920"/>
            </p14:xfrm>
          </p:contentPart>
        </mc:Choice>
        <mc:Fallback xmlns="">
          <p:pic>
            <p:nvPicPr>
              <p:cNvPr id="16" name="インク 15">
                <a:extLst>
                  <a:ext uri="{FF2B5EF4-FFF2-40B4-BE49-F238E27FC236}">
                    <a16:creationId xmlns:a16="http://schemas.microsoft.com/office/drawing/2014/main" id="{F7F19934-47C7-5EC9-12A8-8D0064DC71BF}"/>
                  </a:ext>
                </a:extLst>
              </p:cNvPr>
              <p:cNvPicPr/>
              <p:nvPr/>
            </p:nvPicPr>
            <p:blipFill>
              <a:blip r:embed="rId21"/>
              <a:stretch>
                <a:fillRect/>
              </a:stretch>
            </p:blipFill>
            <p:spPr>
              <a:xfrm>
                <a:off x="1249709" y="4046139"/>
                <a:ext cx="42732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インク 16">
                <a:extLst>
                  <a:ext uri="{FF2B5EF4-FFF2-40B4-BE49-F238E27FC236}">
                    <a16:creationId xmlns:a16="http://schemas.microsoft.com/office/drawing/2014/main" id="{5A5EF1CC-A14D-E63D-AD52-2F601BDD21CB}"/>
                  </a:ext>
                </a:extLst>
              </p14:cNvPr>
              <p14:cNvContentPartPr/>
              <p14:nvPr/>
            </p14:nvContentPartPr>
            <p14:xfrm>
              <a:off x="1473989" y="4266099"/>
              <a:ext cx="231840" cy="66240"/>
            </p14:xfrm>
          </p:contentPart>
        </mc:Choice>
        <mc:Fallback xmlns="">
          <p:pic>
            <p:nvPicPr>
              <p:cNvPr id="17" name="インク 16">
                <a:extLst>
                  <a:ext uri="{FF2B5EF4-FFF2-40B4-BE49-F238E27FC236}">
                    <a16:creationId xmlns:a16="http://schemas.microsoft.com/office/drawing/2014/main" id="{5A5EF1CC-A14D-E63D-AD52-2F601BDD21CB}"/>
                  </a:ext>
                </a:extLst>
              </p:cNvPr>
              <p:cNvPicPr/>
              <p:nvPr/>
            </p:nvPicPr>
            <p:blipFill>
              <a:blip r:embed="rId23"/>
              <a:stretch>
                <a:fillRect/>
              </a:stretch>
            </p:blipFill>
            <p:spPr>
              <a:xfrm>
                <a:off x="1383989" y="4087072"/>
                <a:ext cx="411480" cy="4239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インク 17">
                <a:extLst>
                  <a:ext uri="{FF2B5EF4-FFF2-40B4-BE49-F238E27FC236}">
                    <a16:creationId xmlns:a16="http://schemas.microsoft.com/office/drawing/2014/main" id="{53951950-F8D2-6DA1-33B6-0C01D2A732E6}"/>
                  </a:ext>
                </a:extLst>
              </p14:cNvPr>
              <p14:cNvContentPartPr/>
              <p14:nvPr/>
            </p14:nvContentPartPr>
            <p14:xfrm>
              <a:off x="1339709" y="4213179"/>
              <a:ext cx="703440" cy="225360"/>
            </p14:xfrm>
          </p:contentPart>
        </mc:Choice>
        <mc:Fallback xmlns="">
          <p:pic>
            <p:nvPicPr>
              <p:cNvPr id="18" name="インク 17">
                <a:extLst>
                  <a:ext uri="{FF2B5EF4-FFF2-40B4-BE49-F238E27FC236}">
                    <a16:creationId xmlns:a16="http://schemas.microsoft.com/office/drawing/2014/main" id="{53951950-F8D2-6DA1-33B6-0C01D2A732E6}"/>
                  </a:ext>
                </a:extLst>
              </p:cNvPr>
              <p:cNvPicPr/>
              <p:nvPr/>
            </p:nvPicPr>
            <p:blipFill>
              <a:blip r:embed="rId25"/>
              <a:stretch>
                <a:fillRect/>
              </a:stretch>
            </p:blipFill>
            <p:spPr>
              <a:xfrm>
                <a:off x="1249709" y="4033179"/>
                <a:ext cx="883080" cy="585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インク 18">
                <a:extLst>
                  <a:ext uri="{FF2B5EF4-FFF2-40B4-BE49-F238E27FC236}">
                    <a16:creationId xmlns:a16="http://schemas.microsoft.com/office/drawing/2014/main" id="{F9C01218-A1DA-E78A-D413-7521B4379CC1}"/>
                  </a:ext>
                </a:extLst>
              </p14:cNvPr>
              <p14:cNvContentPartPr/>
              <p14:nvPr/>
            </p14:nvContentPartPr>
            <p14:xfrm>
              <a:off x="1598909" y="4130379"/>
              <a:ext cx="525600" cy="254880"/>
            </p14:xfrm>
          </p:contentPart>
        </mc:Choice>
        <mc:Fallback xmlns="">
          <p:pic>
            <p:nvPicPr>
              <p:cNvPr id="19" name="インク 18">
                <a:extLst>
                  <a:ext uri="{FF2B5EF4-FFF2-40B4-BE49-F238E27FC236}">
                    <a16:creationId xmlns:a16="http://schemas.microsoft.com/office/drawing/2014/main" id="{F9C01218-A1DA-E78A-D413-7521B4379CC1}"/>
                  </a:ext>
                </a:extLst>
              </p:cNvPr>
              <p:cNvPicPr/>
              <p:nvPr/>
            </p:nvPicPr>
            <p:blipFill>
              <a:blip r:embed="rId27"/>
              <a:stretch>
                <a:fillRect/>
              </a:stretch>
            </p:blipFill>
            <p:spPr>
              <a:xfrm>
                <a:off x="1508909" y="3950379"/>
                <a:ext cx="705240" cy="614520"/>
              </a:xfrm>
              <a:prstGeom prst="rect">
                <a:avLst/>
              </a:prstGeom>
            </p:spPr>
          </p:pic>
        </mc:Fallback>
      </mc:AlternateContent>
      <p:pic>
        <p:nvPicPr>
          <p:cNvPr id="6" name="Picture 5">
            <a:extLst>
              <a:ext uri="{FF2B5EF4-FFF2-40B4-BE49-F238E27FC236}">
                <a16:creationId xmlns:a16="http://schemas.microsoft.com/office/drawing/2014/main" id="{44814685-A4D0-E92E-C36D-AAAB29CC4424}"/>
              </a:ext>
            </a:extLst>
          </p:cNvPr>
          <p:cNvPicPr>
            <a:picLocks noChangeAspect="1"/>
          </p:cNvPicPr>
          <p:nvPr/>
        </p:nvPicPr>
        <p:blipFill>
          <a:blip r:embed="rId28"/>
          <a:stretch>
            <a:fillRect/>
          </a:stretch>
        </p:blipFill>
        <p:spPr>
          <a:xfrm>
            <a:off x="1612298" y="338576"/>
            <a:ext cx="8582025" cy="5953125"/>
          </a:xfrm>
          <a:prstGeom prst="rect">
            <a:avLst/>
          </a:prstGeom>
        </p:spPr>
      </p:pic>
      <p:pic>
        <p:nvPicPr>
          <p:cNvPr id="7" name="the-sound-of-a-zebra-that-makes-a-sound-with-its-mouth">
            <a:hlinkClick r:id="" action="ppaction://media"/>
            <a:extLst>
              <a:ext uri="{FF2B5EF4-FFF2-40B4-BE49-F238E27FC236}">
                <a16:creationId xmlns:a16="http://schemas.microsoft.com/office/drawing/2014/main" id="{A122FA76-F376-799B-9750-C8C95FEF9CE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318875" y="5919185"/>
            <a:ext cx="730250" cy="730250"/>
          </a:xfrm>
          <a:prstGeom prst="rect">
            <a:avLst/>
          </a:prstGeom>
        </p:spPr>
      </p:pic>
    </p:spTree>
    <p:extLst>
      <p:ext uri="{BB962C8B-B14F-4D97-AF65-F5344CB8AC3E}">
        <p14:creationId xmlns:p14="http://schemas.microsoft.com/office/powerpoint/2010/main" val="142756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280"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F71D2-0B14-1487-ED83-67291FF02EF9}"/>
              </a:ext>
            </a:extLst>
          </p:cNvPr>
          <p:cNvPicPr>
            <a:picLocks noChangeAspect="1"/>
          </p:cNvPicPr>
          <p:nvPr/>
        </p:nvPicPr>
        <p:blipFill>
          <a:blip r:embed="rId5"/>
          <a:stretch>
            <a:fillRect/>
          </a:stretch>
        </p:blipFill>
        <p:spPr>
          <a:xfrm>
            <a:off x="1254892" y="762547"/>
            <a:ext cx="8648700" cy="4667250"/>
          </a:xfrm>
          <a:prstGeom prst="rect">
            <a:avLst/>
          </a:prstGeom>
        </p:spPr>
      </p:pic>
      <p:pic>
        <p:nvPicPr>
          <p:cNvPr id="5" name="図 4">
            <a:extLst>
              <a:ext uri="{FF2B5EF4-FFF2-40B4-BE49-F238E27FC236}">
                <a16:creationId xmlns:a16="http://schemas.microsoft.com/office/drawing/2014/main" id="{DFAE0D5F-8B39-F7F7-5BD5-3677983832BA}"/>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726305" y="765413"/>
            <a:ext cx="7193903" cy="4529721"/>
          </a:xfrm>
          <a:prstGeom prst="rect">
            <a:avLst/>
          </a:prstGeom>
          <a:effectLst>
            <a:glow rad="127000">
              <a:schemeClr val="accent1">
                <a:alpha val="0"/>
              </a:schemeClr>
            </a:glow>
            <a:reflection endPos="0" dist="50800" dir="5400000" sy="-100000" algn="bl" rotWithShape="0"/>
          </a:effectLst>
        </p:spPr>
      </p:pic>
      <p:sp>
        <p:nvSpPr>
          <p:cNvPr id="2" name="タイトル 1">
            <a:extLst>
              <a:ext uri="{FF2B5EF4-FFF2-40B4-BE49-F238E27FC236}">
                <a16:creationId xmlns:a16="http://schemas.microsoft.com/office/drawing/2014/main" id="{B891FAF7-747E-05A6-6110-059996A55E5C}"/>
              </a:ext>
            </a:extLst>
          </p:cNvPr>
          <p:cNvSpPr>
            <a:spLocks noGrp="1"/>
          </p:cNvSpPr>
          <p:nvPr>
            <p:ph type="title"/>
          </p:nvPr>
        </p:nvSpPr>
        <p:spPr/>
        <p:txBody>
          <a:bodyPr/>
          <a:lstStyle/>
          <a:p>
            <a:r>
              <a:rPr lang="en-US" altLang="ja-JP"/>
              <a:t>Turtle</a:t>
            </a:r>
            <a:endParaRPr kumimoji="1" lang="ja-JP" altLang="en-US"/>
          </a:p>
        </p:txBody>
      </p:sp>
      <p:pic>
        <p:nvPicPr>
          <p:cNvPr id="4" name="図 3" descr="ウニ が含まれている画像&#10;&#10;AI 生成コンテンツは誤りを含む可能性があります。">
            <a:extLst>
              <a:ext uri="{FF2B5EF4-FFF2-40B4-BE49-F238E27FC236}">
                <a16:creationId xmlns:a16="http://schemas.microsoft.com/office/drawing/2014/main" id="{5E7804D7-1EFA-BACE-EBA2-4E4DF2B07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2339" y="762547"/>
            <a:ext cx="7197869" cy="4524375"/>
          </a:xfrm>
          <a:prstGeom prst="rect">
            <a:avLst/>
          </a:prstGeom>
        </p:spPr>
      </p:pic>
      <p:pic>
        <p:nvPicPr>
          <p:cNvPr id="6" name="the-sound-of-a-red-footed-tortoise">
            <a:hlinkClick r:id="" action="ppaction://media"/>
            <a:extLst>
              <a:ext uri="{FF2B5EF4-FFF2-40B4-BE49-F238E27FC236}">
                <a16:creationId xmlns:a16="http://schemas.microsoft.com/office/drawing/2014/main" id="{332E0789-9494-BAFC-71EE-78D3BEA335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4409" y="5842000"/>
            <a:ext cx="406400" cy="406400"/>
          </a:xfrm>
          <a:prstGeom prst="rect">
            <a:avLst/>
          </a:prstGeom>
        </p:spPr>
      </p:pic>
    </p:spTree>
    <p:extLst>
      <p:ext uri="{BB962C8B-B14F-4D97-AF65-F5344CB8AC3E}">
        <p14:creationId xmlns:p14="http://schemas.microsoft.com/office/powerpoint/2010/main" val="138589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695"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背の高い草の中にいるアフリカゾウ">
            <a:extLst>
              <a:ext uri="{FF2B5EF4-FFF2-40B4-BE49-F238E27FC236}">
                <a16:creationId xmlns:a16="http://schemas.microsoft.com/office/drawing/2014/main" id="{2D9C0DC0-0D2B-09F5-F091-A14E81D87A69}"/>
              </a:ext>
            </a:extLst>
          </p:cNvPr>
          <p:cNvPicPr>
            <a:picLocks noChangeAspect="1"/>
          </p:cNvPicPr>
          <p:nvPr/>
        </p:nvPicPr>
        <p:blipFill>
          <a:blip r:embed="rId3"/>
          <a:srcRect l="9096" r="14086"/>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6CD5C66E-C853-63E6-2B9C-25AE778A5334}"/>
              </a:ext>
            </a:extLst>
          </p:cNvPr>
          <p:cNvSpPr>
            <a:spLocks noGrp="1"/>
          </p:cNvSpPr>
          <p:nvPr>
            <p:ph type="title"/>
          </p:nvPr>
        </p:nvSpPr>
        <p:spPr>
          <a:xfrm>
            <a:off x="677333" y="609600"/>
            <a:ext cx="3851123" cy="1320800"/>
          </a:xfrm>
        </p:spPr>
        <p:txBody>
          <a:bodyPr>
            <a:normAutofit/>
          </a:bodyPr>
          <a:lstStyle/>
          <a:p>
            <a:r>
              <a:rPr lang="en-US" altLang="ja-JP" sz="4800">
                <a:ea typeface="メイリオ"/>
              </a:rPr>
              <a:t>Elephant</a:t>
            </a:r>
            <a:endParaRPr lang="ja-JP" altLang="en-US">
              <a:ea typeface="メイリオ"/>
            </a:endParaRPr>
          </a:p>
        </p:txBody>
      </p:sp>
      <p:sp>
        <p:nvSpPr>
          <p:cNvPr id="3" name="コンテンツ プレースホルダー 2">
            <a:extLst>
              <a:ext uri="{FF2B5EF4-FFF2-40B4-BE49-F238E27FC236}">
                <a16:creationId xmlns:a16="http://schemas.microsoft.com/office/drawing/2014/main" id="{E11CF56D-AF31-33B3-B43D-DB497ED1B2FE}"/>
              </a:ext>
            </a:extLst>
          </p:cNvPr>
          <p:cNvSpPr>
            <a:spLocks noGrp="1"/>
          </p:cNvSpPr>
          <p:nvPr>
            <p:ph idx="1"/>
          </p:nvPr>
        </p:nvSpPr>
        <p:spPr>
          <a:xfrm>
            <a:off x="939915" y="3861937"/>
            <a:ext cx="3851122" cy="1064525"/>
          </a:xfrm>
        </p:spPr>
        <p:txBody>
          <a:bodyPr vert="horz" lIns="91440" tIns="45720" rIns="91440" bIns="45720" rtlCol="0" anchor="t">
            <a:normAutofit/>
          </a:bodyPr>
          <a:lstStyle/>
          <a:p>
            <a:pPr marL="0" indent="0">
              <a:buNone/>
            </a:pPr>
            <a:r>
              <a:rPr lang="ja-JP" altLang="en-US" sz="2800" dirty="0">
                <a:ea typeface="メイリオ"/>
              </a:rPr>
              <a:t>The </a:t>
            </a:r>
            <a:r>
              <a:rPr lang="en-US" altLang="ja-JP" sz="2800" dirty="0">
                <a:ea typeface="メイリオ"/>
              </a:rPr>
              <a:t>e</a:t>
            </a:r>
            <a:r>
              <a:rPr lang="ja-JP" altLang="en-US" sz="2800" dirty="0">
                <a:ea typeface="メイリオ"/>
              </a:rPr>
              <a:t>lephant can not jump.</a:t>
            </a:r>
            <a:endParaRPr lang="en-US" altLang="ja-JP" sz="2800" dirty="0">
              <a:ea typeface="メイリオ"/>
            </a:endParaRPr>
          </a:p>
        </p:txBody>
      </p:sp>
    </p:spTree>
    <p:extLst>
      <p:ext uri="{BB962C8B-B14F-4D97-AF65-F5344CB8AC3E}">
        <p14:creationId xmlns:p14="http://schemas.microsoft.com/office/powerpoint/2010/main" val="1356251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B302-F38A-A295-6408-366F22CC76B8}"/>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90E00E-71A8-4AFB-3E9F-06E504234B4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695181" y="890243"/>
            <a:ext cx="6314113" cy="5070042"/>
          </a:xfrm>
          <a:prstGeom prst="rect">
            <a:avLst/>
          </a:prstGeom>
        </p:spPr>
      </p:pic>
      <p:pic>
        <p:nvPicPr>
          <p:cNvPr id="5" name="ヒツジの鳴き声">
            <a:hlinkClick r:id="" action="ppaction://media"/>
            <a:extLst>
              <a:ext uri="{FF2B5EF4-FFF2-40B4-BE49-F238E27FC236}">
                <a16:creationId xmlns:a16="http://schemas.microsoft.com/office/drawing/2014/main" id="{608F8D17-F283-3CA7-2FCB-2F793B894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0511317" y="5828991"/>
            <a:ext cx="893760" cy="893760"/>
          </a:xfrm>
          <a:prstGeom prst="rect">
            <a:avLst/>
          </a:prstGeom>
        </p:spPr>
      </p:pic>
      <p:sp>
        <p:nvSpPr>
          <p:cNvPr id="2" name="TextBox 1">
            <a:extLst>
              <a:ext uri="{FF2B5EF4-FFF2-40B4-BE49-F238E27FC236}">
                <a16:creationId xmlns:a16="http://schemas.microsoft.com/office/drawing/2014/main" id="{9855A6EA-8CE1-6F7E-4D1D-5DC7EE08E1F1}"/>
              </a:ext>
            </a:extLst>
          </p:cNvPr>
          <p:cNvSpPr txBox="1"/>
          <p:nvPr/>
        </p:nvSpPr>
        <p:spPr>
          <a:xfrm>
            <a:off x="-188120" y="374760"/>
            <a:ext cx="34701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Sheep</a:t>
            </a:r>
            <a:endParaRPr lang="en-US"/>
          </a:p>
        </p:txBody>
      </p:sp>
      <p:pic>
        <p:nvPicPr>
          <p:cNvPr id="3" name="Content Placeholder 6" descr="羊のイラスト | かわいいフリー素材集 いらすとや">
            <a:extLst>
              <a:ext uri="{FF2B5EF4-FFF2-40B4-BE49-F238E27FC236}">
                <a16:creationId xmlns:a16="http://schemas.microsoft.com/office/drawing/2014/main" id="{C555B782-B0BA-4EE4-7160-EECC609460A0}"/>
              </a:ext>
            </a:extLst>
          </p:cNvPr>
          <p:cNvPicPr>
            <a:picLocks noChangeAspect="1"/>
          </p:cNvPicPr>
          <p:nvPr/>
        </p:nvPicPr>
        <p:blipFill>
          <a:blip r:embed="rId7"/>
          <a:stretch>
            <a:fillRect/>
          </a:stretch>
        </p:blipFill>
        <p:spPr>
          <a:xfrm>
            <a:off x="2682471" y="836594"/>
            <a:ext cx="6330872" cy="5184811"/>
          </a:xfrm>
          <a:prstGeom prst="rect">
            <a:avLst/>
          </a:prstGeom>
        </p:spPr>
      </p:pic>
      <p:pic>
        <p:nvPicPr>
          <p:cNvPr id="236" name="Picture 235">
            <a:extLst>
              <a:ext uri="{FF2B5EF4-FFF2-40B4-BE49-F238E27FC236}">
                <a16:creationId xmlns:a16="http://schemas.microsoft.com/office/drawing/2014/main" id="{1545A0F3-FC7B-494D-039F-43EF49A8F5CC}"/>
              </a:ext>
            </a:extLst>
          </p:cNvPr>
          <p:cNvPicPr>
            <a:picLocks noChangeAspect="1"/>
          </p:cNvPicPr>
          <p:nvPr/>
        </p:nvPicPr>
        <p:blipFill>
          <a:blip r:embed="rId8"/>
          <a:stretch>
            <a:fillRect/>
          </a:stretch>
        </p:blipFill>
        <p:spPr>
          <a:xfrm>
            <a:off x="2697126" y="334040"/>
            <a:ext cx="5185144" cy="5950688"/>
          </a:xfrm>
          <a:prstGeom prst="rect">
            <a:avLst/>
          </a:prstGeom>
        </p:spPr>
      </p:pic>
    </p:spTree>
    <p:extLst>
      <p:ext uri="{BB962C8B-B14F-4D97-AF65-F5344CB8AC3E}">
        <p14:creationId xmlns:p14="http://schemas.microsoft.com/office/powerpoint/2010/main" val="19236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6"/>
                                        </p:tgtEl>
                                      </p:cBhvr>
                                    </p:animEffect>
                                    <p:set>
                                      <p:cBhvr>
                                        <p:cTn id="12" dur="1" fill="hold">
                                          <p:stCondLst>
                                            <p:cond delay="499"/>
                                          </p:stCondLst>
                                        </p:cTn>
                                        <p:tgtEl>
                                          <p:spTgt spid="2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36"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5BBD-AF29-9A93-A150-D4465433ADC7}"/>
            </a:ext>
          </a:extLst>
        </p:cNvPr>
        <p:cNvGrpSpPr/>
        <p:nvPr/>
      </p:nvGrpSpPr>
      <p:grpSpPr>
        <a:xfrm>
          <a:off x="0" y="0"/>
          <a:ext cx="0" cy="0"/>
          <a:chOff x="0" y="0"/>
          <a:chExt cx="0" cy="0"/>
        </a:xfrm>
      </p:grpSpPr>
      <p:pic>
        <p:nvPicPr>
          <p:cNvPr id="4" name="猫の鳴き声1">
            <a:hlinkClick r:id="" action="ppaction://media"/>
            <a:extLst>
              <a:ext uri="{FF2B5EF4-FFF2-40B4-BE49-F238E27FC236}">
                <a16:creationId xmlns:a16="http://schemas.microsoft.com/office/drawing/2014/main" id="{3105093C-32C0-43DD-3605-FCAF19B1F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445" y="6082212"/>
            <a:ext cx="406400" cy="406400"/>
          </a:xfrm>
          <a:prstGeom prst="rect">
            <a:avLst/>
          </a:prstGeom>
        </p:spPr>
      </p:pic>
      <p:pic>
        <p:nvPicPr>
          <p:cNvPr id="5122" name="Picture 2">
            <a:extLst>
              <a:ext uri="{FF2B5EF4-FFF2-40B4-BE49-F238E27FC236}">
                <a16:creationId xmlns:a16="http://schemas.microsoft.com/office/drawing/2014/main" id="{F7AD926A-530E-2C28-3C6D-926A60E6A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52829" y="0"/>
            <a:ext cx="6884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6E2AC-8102-5182-B148-4D9DEE624BBA}"/>
              </a:ext>
            </a:extLst>
          </p:cNvPr>
          <p:cNvSpPr txBox="1"/>
          <p:nvPr/>
        </p:nvSpPr>
        <p:spPr>
          <a:xfrm>
            <a:off x="25603" y="677752"/>
            <a:ext cx="30273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Cat</a:t>
            </a:r>
            <a:endParaRPr lang="en-US" sz="5400">
              <a:ea typeface="メイリオ"/>
            </a:endParaRPr>
          </a:p>
        </p:txBody>
      </p:sp>
      <p:pic>
        <p:nvPicPr>
          <p:cNvPr id="3" name="Picture 2" descr="座る猫のイラスト | かわいいフリー素材集 いらすとや">
            <a:extLst>
              <a:ext uri="{FF2B5EF4-FFF2-40B4-BE49-F238E27FC236}">
                <a16:creationId xmlns:a16="http://schemas.microsoft.com/office/drawing/2014/main" id="{E2C39B74-79DA-6A50-B8EF-D7BE16A60E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596" y="0"/>
            <a:ext cx="6884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EB672B2-F5CB-82C6-F6B7-D8A776EF8BED}"/>
              </a:ext>
            </a:extLst>
          </p:cNvPr>
          <p:cNvPicPr>
            <a:picLocks noChangeAspect="1"/>
          </p:cNvPicPr>
          <p:nvPr/>
        </p:nvPicPr>
        <p:blipFill>
          <a:blip r:embed="rId8"/>
          <a:stretch>
            <a:fillRect/>
          </a:stretch>
        </p:blipFill>
        <p:spPr>
          <a:xfrm>
            <a:off x="2656514" y="503622"/>
            <a:ext cx="6223000" cy="6179206"/>
          </a:xfrm>
          <a:prstGeom prst="rect">
            <a:avLst/>
          </a:prstGeom>
        </p:spPr>
      </p:pic>
    </p:spTree>
    <p:extLst>
      <p:ext uri="{BB962C8B-B14F-4D97-AF65-F5344CB8AC3E}">
        <p14:creationId xmlns:p14="http://schemas.microsoft.com/office/powerpoint/2010/main" val="23841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6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500"/>
                                        <p:tgtEl>
                                          <p:spTgt spid="5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が含まれている画像&#10;&#10;AI 生成コンテンツは誤りを含む可能性があります。">
            <a:extLst>
              <a:ext uri="{FF2B5EF4-FFF2-40B4-BE49-F238E27FC236}">
                <a16:creationId xmlns:a16="http://schemas.microsoft.com/office/drawing/2014/main" id="{BB479563-078C-3241-2728-69717E50F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506" y="361939"/>
            <a:ext cx="6983736" cy="6136958"/>
          </a:xfrm>
          <a:prstGeom prst="rect">
            <a:avLst/>
          </a:prstGeom>
        </p:spPr>
      </p:pic>
      <p:pic>
        <p:nvPicPr>
          <p:cNvPr id="6" name="maou_se_voice_tiger01">
            <a:hlinkClick r:id="" action="ppaction://media"/>
            <a:extLst>
              <a:ext uri="{FF2B5EF4-FFF2-40B4-BE49-F238E27FC236}">
                <a16:creationId xmlns:a16="http://schemas.microsoft.com/office/drawing/2014/main" id="{CE2DF774-D341-67C0-B794-11B762D062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27" y="5980674"/>
            <a:ext cx="730250" cy="730250"/>
          </a:xfrm>
          <a:prstGeom prst="rect">
            <a:avLst/>
          </a:prstGeom>
        </p:spPr>
      </p:pic>
      <p:sp>
        <p:nvSpPr>
          <p:cNvPr id="2" name="TextBox 3">
            <a:extLst>
              <a:ext uri="{FF2B5EF4-FFF2-40B4-BE49-F238E27FC236}">
                <a16:creationId xmlns:a16="http://schemas.microsoft.com/office/drawing/2014/main" id="{4A09ACDA-B993-9412-00E7-2E743E1A869F}"/>
              </a:ext>
            </a:extLst>
          </p:cNvPr>
          <p:cNvSpPr txBox="1"/>
          <p:nvPr/>
        </p:nvSpPr>
        <p:spPr>
          <a:xfrm>
            <a:off x="387252" y="755142"/>
            <a:ext cx="32532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Tiger</a:t>
            </a:r>
            <a:endParaRPr lang="en-US"/>
          </a:p>
        </p:txBody>
      </p:sp>
      <p:pic>
        <p:nvPicPr>
          <p:cNvPr id="3" name="図 2">
            <a:extLst>
              <a:ext uri="{FF2B5EF4-FFF2-40B4-BE49-F238E27FC236}">
                <a16:creationId xmlns:a16="http://schemas.microsoft.com/office/drawing/2014/main" id="{CEF1E53D-CD54-E9F2-A6ED-25686995B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9506" y="361939"/>
            <a:ext cx="6983736" cy="6136958"/>
          </a:xfrm>
          <a:prstGeom prst="rect">
            <a:avLst/>
          </a:prstGeom>
        </p:spPr>
      </p:pic>
      <p:pic>
        <p:nvPicPr>
          <p:cNvPr id="4" name="Picture 3">
            <a:extLst>
              <a:ext uri="{FF2B5EF4-FFF2-40B4-BE49-F238E27FC236}">
                <a16:creationId xmlns:a16="http://schemas.microsoft.com/office/drawing/2014/main" id="{592C1E92-A62D-125D-3B46-08D596731A1F}"/>
              </a:ext>
            </a:extLst>
          </p:cNvPr>
          <p:cNvPicPr>
            <a:picLocks noChangeAspect="1"/>
          </p:cNvPicPr>
          <p:nvPr/>
        </p:nvPicPr>
        <p:blipFill>
          <a:blip r:embed="rId8"/>
          <a:stretch>
            <a:fillRect/>
          </a:stretch>
        </p:blipFill>
        <p:spPr>
          <a:xfrm>
            <a:off x="2014648" y="895844"/>
            <a:ext cx="7181740" cy="4461969"/>
          </a:xfrm>
          <a:prstGeom prst="rect">
            <a:avLst/>
          </a:prstGeom>
        </p:spPr>
      </p:pic>
    </p:spTree>
    <p:extLst>
      <p:ext uri="{BB962C8B-B14F-4D97-AF65-F5344CB8AC3E}">
        <p14:creationId xmlns:p14="http://schemas.microsoft.com/office/powerpoint/2010/main" val="7597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10"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C69032E-7DEB-2B32-2339-A83185FFEE04}"/>
              </a:ext>
            </a:extLst>
          </p:cNvPr>
          <p:cNvPicPr>
            <a:picLocks noChangeAspect="1"/>
          </p:cNvPicPr>
          <p:nvPr/>
        </p:nvPicPr>
        <p:blipFill>
          <a:blip r:embed="rId2">
            <a:biLevel thresh="75000"/>
            <a:alphaModFix/>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a14:imgEffect>
                  </a14:imgLayer>
                </a14:imgProps>
              </a:ext>
            </a:extLst>
          </a:blip>
          <a:stretch>
            <a:fillRect/>
          </a:stretch>
        </p:blipFill>
        <p:spPr>
          <a:xfrm>
            <a:off x="4270437" y="917821"/>
            <a:ext cx="5322269" cy="5401524"/>
          </a:xfrm>
          <a:prstGeom prst="rect">
            <a:avLst/>
          </a:prstGeom>
        </p:spPr>
      </p:pic>
      <p:sp>
        <p:nvSpPr>
          <p:cNvPr id="2" name="タイトル 1">
            <a:extLst>
              <a:ext uri="{FF2B5EF4-FFF2-40B4-BE49-F238E27FC236}">
                <a16:creationId xmlns:a16="http://schemas.microsoft.com/office/drawing/2014/main" id="{D0B6C814-8432-EC8A-2585-D979B4BFB02F}"/>
              </a:ext>
            </a:extLst>
          </p:cNvPr>
          <p:cNvSpPr>
            <a:spLocks noGrp="1"/>
          </p:cNvSpPr>
          <p:nvPr>
            <p:ph type="title"/>
          </p:nvPr>
        </p:nvSpPr>
        <p:spPr/>
        <p:txBody>
          <a:bodyPr>
            <a:normAutofit/>
          </a:bodyPr>
          <a:lstStyle/>
          <a:p>
            <a:r>
              <a:rPr kumimoji="1" lang="en-US" altLang="ja-JP" sz="5400">
                <a:ea typeface="メイリオ"/>
              </a:rPr>
              <a:t>Raccoon dog</a:t>
            </a:r>
            <a:endParaRPr kumimoji="1" lang="ja-JP" altLang="en-US" sz="5400"/>
          </a:p>
        </p:txBody>
      </p:sp>
      <p:pic>
        <p:nvPicPr>
          <p:cNvPr id="3" name="Picture 2" descr="タヌキ【イラスト素材】 | 手描きのフリーイラスト素材「かわピク」">
            <a:extLst>
              <a:ext uri="{FF2B5EF4-FFF2-40B4-BE49-F238E27FC236}">
                <a16:creationId xmlns:a16="http://schemas.microsoft.com/office/drawing/2014/main" id="{32094071-65A8-BCA5-6D7D-8F17949515B1}"/>
              </a:ext>
            </a:extLst>
          </p:cNvPr>
          <p:cNvPicPr>
            <a:picLocks noChangeAspect="1"/>
          </p:cNvPicPr>
          <p:nvPr/>
        </p:nvPicPr>
        <p:blipFill>
          <a:blip r:embed="rId4"/>
          <a:stretch>
            <a:fillRect/>
          </a:stretch>
        </p:blipFill>
        <p:spPr>
          <a:xfrm rot="10800000" flipV="1">
            <a:off x="4270437" y="915798"/>
            <a:ext cx="5323921" cy="5403547"/>
          </a:xfrm>
          <a:prstGeom prst="rect">
            <a:avLst/>
          </a:prstGeom>
        </p:spPr>
      </p:pic>
      <p:pic>
        <p:nvPicPr>
          <p:cNvPr id="4" name="Picture 3" descr="足跡 1 | 無料イラスト素材｜素材ラボ">
            <a:extLst>
              <a:ext uri="{FF2B5EF4-FFF2-40B4-BE49-F238E27FC236}">
                <a16:creationId xmlns:a16="http://schemas.microsoft.com/office/drawing/2014/main" id="{60DAA193-7A43-4080-DD18-EBF8C9E77FD1}"/>
              </a:ext>
            </a:extLst>
          </p:cNvPr>
          <p:cNvPicPr>
            <a:picLocks noChangeAspect="1"/>
          </p:cNvPicPr>
          <p:nvPr/>
        </p:nvPicPr>
        <p:blipFill>
          <a:blip r:embed="rId5"/>
          <a:stretch>
            <a:fillRect/>
          </a:stretch>
        </p:blipFill>
        <p:spPr>
          <a:xfrm>
            <a:off x="2218851" y="934104"/>
            <a:ext cx="6637051" cy="4991545"/>
          </a:xfrm>
          <a:prstGeom prst="rect">
            <a:avLst/>
          </a:prstGeom>
        </p:spPr>
      </p:pic>
    </p:spTree>
    <p:extLst>
      <p:ext uri="{BB962C8B-B14F-4D97-AF65-F5344CB8AC3E}">
        <p14:creationId xmlns:p14="http://schemas.microsoft.com/office/powerpoint/2010/main" val="230914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C375C6-D83A-F3A2-B472-0286C066281D}"/>
              </a:ext>
            </a:extLst>
          </p:cNvPr>
          <p:cNvSpPr>
            <a:spLocks noGrp="1"/>
          </p:cNvSpPr>
          <p:nvPr>
            <p:ph type="title"/>
          </p:nvPr>
        </p:nvSpPr>
        <p:spPr/>
        <p:txBody>
          <a:bodyPr>
            <a:normAutofit/>
          </a:bodyPr>
          <a:lstStyle/>
          <a:p>
            <a:r>
              <a:rPr lang="en-US" altLang="ja-JP" sz="5400" b="1">
                <a:ea typeface="メイリオ"/>
              </a:rPr>
              <a:t>Lizard</a:t>
            </a:r>
            <a:endParaRPr kumimoji="1" lang="ja-JP" altLang="en-US" sz="5400"/>
          </a:p>
        </p:txBody>
      </p:sp>
      <p:pic>
        <p:nvPicPr>
          <p:cNvPr id="3" name="Picture 4" descr="トカゲ足跡道路 - トカゲのベクターアート素材や画像を多数ご用意 - トカゲ, 人の足跡, 軌跡 - iStock">
            <a:extLst>
              <a:ext uri="{FF2B5EF4-FFF2-40B4-BE49-F238E27FC236}">
                <a16:creationId xmlns:a16="http://schemas.microsoft.com/office/drawing/2014/main" id="{7C62A827-A6F6-188D-D669-B6BBD257C3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129" b="8203"/>
          <a:stretch>
            <a:fillRect/>
          </a:stretch>
        </p:blipFill>
        <p:spPr bwMode="auto">
          <a:xfrm>
            <a:off x="2557267" y="1065997"/>
            <a:ext cx="6716234" cy="5135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F28D7FF-7F3F-8E98-5B8B-5C1AF130C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972" y="578305"/>
            <a:ext cx="76200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夜鳴くトッケイヤモリの不思議 | インドネシア大好き">
            <a:extLst>
              <a:ext uri="{FF2B5EF4-FFF2-40B4-BE49-F238E27FC236}">
                <a16:creationId xmlns:a16="http://schemas.microsoft.com/office/drawing/2014/main" id="{B0ED859A-78B6-A3E2-9D7A-E977FB933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972" y="578305"/>
            <a:ext cx="76200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 name="the-sound-of-a-growling-lizard-or-monitor-lizard">
            <a:hlinkClick r:id="" action="ppaction://media"/>
            <a:extLst>
              <a:ext uri="{FF2B5EF4-FFF2-40B4-BE49-F238E27FC236}">
                <a16:creationId xmlns:a16="http://schemas.microsoft.com/office/drawing/2014/main" id="{EF92B987-CF93-464D-67E8-B30F62EAFE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134" y="5998280"/>
            <a:ext cx="406400" cy="406400"/>
          </a:xfrm>
          <a:prstGeom prst="rect">
            <a:avLst/>
          </a:prstGeom>
        </p:spPr>
      </p:pic>
    </p:spTree>
    <p:extLst>
      <p:ext uri="{BB962C8B-B14F-4D97-AF65-F5344CB8AC3E}">
        <p14:creationId xmlns:p14="http://schemas.microsoft.com/office/powerpoint/2010/main" val="40386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9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098968-415D-3982-286D-3C78DC7CC566}"/>
              </a:ext>
            </a:extLst>
          </p:cNvPr>
          <p:cNvPicPr>
            <a:picLocks noChangeAspect="1"/>
          </p:cNvPicPr>
          <p:nvPr/>
        </p:nvPicPr>
        <p:blipFill>
          <a:blip r:embed="rId4"/>
          <a:stretch>
            <a:fillRect/>
          </a:stretch>
        </p:blipFill>
        <p:spPr>
          <a:xfrm>
            <a:off x="3181942" y="-8759"/>
            <a:ext cx="4531841" cy="6858000"/>
          </a:xfrm>
          <a:prstGeom prst="rect">
            <a:avLst/>
          </a:prstGeom>
        </p:spPr>
      </p:pic>
      <p:sp>
        <p:nvSpPr>
          <p:cNvPr id="2" name="タイトル 1">
            <a:extLst>
              <a:ext uri="{FF2B5EF4-FFF2-40B4-BE49-F238E27FC236}">
                <a16:creationId xmlns:a16="http://schemas.microsoft.com/office/drawing/2014/main" id="{469A3B66-F50B-BA4A-B01A-D06440E202D4}"/>
              </a:ext>
            </a:extLst>
          </p:cNvPr>
          <p:cNvSpPr>
            <a:spLocks noGrp="1"/>
          </p:cNvSpPr>
          <p:nvPr>
            <p:ph type="title"/>
          </p:nvPr>
        </p:nvSpPr>
        <p:spPr>
          <a:xfrm>
            <a:off x="1925" y="237259"/>
            <a:ext cx="8596668" cy="1320800"/>
          </a:xfrm>
        </p:spPr>
        <p:txBody>
          <a:bodyPr>
            <a:normAutofit/>
          </a:bodyPr>
          <a:lstStyle/>
          <a:p>
            <a:r>
              <a:rPr kumimoji="1" lang="en-US" altLang="ja-JP" sz="5400">
                <a:ea typeface="メイリオ"/>
              </a:rPr>
              <a:t>Cheetah</a:t>
            </a:r>
            <a:endParaRPr kumimoji="1" lang="ja-JP" altLang="en-US" sz="5400">
              <a:ea typeface="メイリオ"/>
            </a:endParaRPr>
          </a:p>
        </p:txBody>
      </p:sp>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645BCD4C-AAE6-C602-29CE-E4A041C3FC4F}"/>
                  </a:ext>
                </a:extLst>
              </p14:cNvPr>
              <p14:cNvContentPartPr/>
              <p14:nvPr/>
            </p14:nvContentPartPr>
            <p14:xfrm>
              <a:off x="1245764" y="2651989"/>
              <a:ext cx="305280" cy="553320"/>
            </p14:xfrm>
          </p:contentPart>
        </mc:Choice>
        <mc:Fallback xmlns="">
          <p:pic>
            <p:nvPicPr>
              <p:cNvPr id="4" name="インク 3">
                <a:extLst>
                  <a:ext uri="{FF2B5EF4-FFF2-40B4-BE49-F238E27FC236}">
                    <a16:creationId xmlns:a16="http://schemas.microsoft.com/office/drawing/2014/main" id="{645BCD4C-AAE6-C602-29CE-E4A041C3FC4F}"/>
                  </a:ext>
                </a:extLst>
              </p:cNvPr>
              <p:cNvPicPr/>
              <p:nvPr/>
            </p:nvPicPr>
            <p:blipFill>
              <a:blip r:embed="rId6"/>
              <a:stretch>
                <a:fillRect/>
              </a:stretch>
            </p:blipFill>
            <p:spPr>
              <a:xfrm>
                <a:off x="1236764" y="2642989"/>
                <a:ext cx="32292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C3CF455C-069E-4094-F91D-2D0FB636C076}"/>
                  </a:ext>
                </a:extLst>
              </p14:cNvPr>
              <p14:cNvContentPartPr/>
              <p14:nvPr/>
            </p14:nvContentPartPr>
            <p14:xfrm>
              <a:off x="688658" y="2536845"/>
              <a:ext cx="1363320" cy="830520"/>
            </p14:xfrm>
          </p:contentPart>
        </mc:Choice>
        <mc:Fallback xmlns="">
          <p:pic>
            <p:nvPicPr>
              <p:cNvPr id="5" name="インク 4">
                <a:extLst>
                  <a:ext uri="{FF2B5EF4-FFF2-40B4-BE49-F238E27FC236}">
                    <a16:creationId xmlns:a16="http://schemas.microsoft.com/office/drawing/2014/main" id="{C3CF455C-069E-4094-F91D-2D0FB636C076}"/>
                  </a:ext>
                </a:extLst>
              </p:cNvPr>
              <p:cNvPicPr/>
              <p:nvPr/>
            </p:nvPicPr>
            <p:blipFill>
              <a:blip r:embed="rId8"/>
              <a:stretch>
                <a:fillRect/>
              </a:stretch>
            </p:blipFill>
            <p:spPr>
              <a:xfrm>
                <a:off x="679656" y="2527841"/>
                <a:ext cx="1380965" cy="84816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インク 5">
                <a:extLst>
                  <a:ext uri="{FF2B5EF4-FFF2-40B4-BE49-F238E27FC236}">
                    <a16:creationId xmlns:a16="http://schemas.microsoft.com/office/drawing/2014/main" id="{C97B7155-E26B-F7C0-D888-90942E94694A}"/>
                  </a:ext>
                </a:extLst>
              </p14:cNvPr>
              <p14:cNvContentPartPr/>
              <p14:nvPr/>
            </p14:nvContentPartPr>
            <p14:xfrm>
              <a:off x="1007878" y="2995940"/>
              <a:ext cx="462960" cy="594360"/>
            </p14:xfrm>
          </p:contentPart>
        </mc:Choice>
        <mc:Fallback xmlns="">
          <p:pic>
            <p:nvPicPr>
              <p:cNvPr id="6" name="インク 5">
                <a:extLst>
                  <a:ext uri="{FF2B5EF4-FFF2-40B4-BE49-F238E27FC236}">
                    <a16:creationId xmlns:a16="http://schemas.microsoft.com/office/drawing/2014/main" id="{C97B7155-E26B-F7C0-D888-90942E94694A}"/>
                  </a:ext>
                </a:extLst>
              </p:cNvPr>
              <p:cNvPicPr/>
              <p:nvPr/>
            </p:nvPicPr>
            <p:blipFill>
              <a:blip r:embed="rId10"/>
              <a:stretch>
                <a:fillRect/>
              </a:stretch>
            </p:blipFill>
            <p:spPr>
              <a:xfrm>
                <a:off x="998878" y="2986940"/>
                <a:ext cx="480600" cy="612000"/>
              </a:xfrm>
              <a:prstGeom prst="rect">
                <a:avLst/>
              </a:prstGeom>
            </p:spPr>
          </p:pic>
        </mc:Fallback>
      </mc:AlternateContent>
      <p:grpSp>
        <p:nvGrpSpPr>
          <p:cNvPr id="17" name="グループ化 16">
            <a:extLst>
              <a:ext uri="{FF2B5EF4-FFF2-40B4-BE49-F238E27FC236}">
                <a16:creationId xmlns:a16="http://schemas.microsoft.com/office/drawing/2014/main" id="{BABA5CC8-623F-72B3-2064-D8F94E9023CE}"/>
              </a:ext>
            </a:extLst>
          </p:cNvPr>
          <p:cNvGrpSpPr/>
          <p:nvPr/>
        </p:nvGrpSpPr>
        <p:grpSpPr>
          <a:xfrm>
            <a:off x="1787193" y="6249980"/>
            <a:ext cx="1073160" cy="597240"/>
            <a:chOff x="1787193" y="6249980"/>
            <a:chExt cx="1073160" cy="597240"/>
          </a:xfrm>
        </p:grpSpPr>
        <mc:AlternateContent xmlns:mc="http://schemas.openxmlformats.org/markup-compatibility/2006" xmlns:p14="http://schemas.microsoft.com/office/powerpoint/2010/main">
          <mc:Choice Requires="p14">
            <p:contentPart p14:bwMode="auto" r:id="rId11">
              <p14:nvContentPartPr>
                <p14:cNvPr id="12" name="インク 11">
                  <a:extLst>
                    <a:ext uri="{FF2B5EF4-FFF2-40B4-BE49-F238E27FC236}">
                      <a16:creationId xmlns:a16="http://schemas.microsoft.com/office/drawing/2014/main" id="{A34AC581-89C9-F157-70DB-27A106D15735}"/>
                    </a:ext>
                  </a:extLst>
                </p14:cNvPr>
                <p14:cNvContentPartPr/>
                <p14:nvPr/>
              </p14:nvContentPartPr>
              <p14:xfrm>
                <a:off x="1818873" y="6676580"/>
                <a:ext cx="339120" cy="170640"/>
              </p14:xfrm>
            </p:contentPart>
          </mc:Choice>
          <mc:Fallback xmlns="">
            <p:pic>
              <p:nvPicPr>
                <p:cNvPr id="12" name="インク 11">
                  <a:extLst>
                    <a:ext uri="{FF2B5EF4-FFF2-40B4-BE49-F238E27FC236}">
                      <a16:creationId xmlns:a16="http://schemas.microsoft.com/office/drawing/2014/main" id="{A34AC581-89C9-F157-70DB-27A106D15735}"/>
                    </a:ext>
                  </a:extLst>
                </p:cNvPr>
                <p:cNvPicPr/>
                <p:nvPr/>
              </p:nvPicPr>
              <p:blipFill>
                <a:blip r:embed="rId12"/>
                <a:stretch>
                  <a:fillRect/>
                </a:stretch>
              </p:blipFill>
              <p:spPr>
                <a:xfrm>
                  <a:off x="1809873" y="6667580"/>
                  <a:ext cx="3567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インク 12">
                  <a:extLst>
                    <a:ext uri="{FF2B5EF4-FFF2-40B4-BE49-F238E27FC236}">
                      <a16:creationId xmlns:a16="http://schemas.microsoft.com/office/drawing/2014/main" id="{38F9CE50-18AF-8C9A-9BCA-F3DEAF67C195}"/>
                    </a:ext>
                  </a:extLst>
                </p14:cNvPr>
                <p14:cNvContentPartPr/>
                <p14:nvPr/>
              </p14:nvContentPartPr>
              <p14:xfrm>
                <a:off x="1787193" y="6279860"/>
                <a:ext cx="1073160" cy="509400"/>
              </p14:xfrm>
            </p:contentPart>
          </mc:Choice>
          <mc:Fallback xmlns="">
            <p:pic>
              <p:nvPicPr>
                <p:cNvPr id="13" name="インク 12">
                  <a:extLst>
                    <a:ext uri="{FF2B5EF4-FFF2-40B4-BE49-F238E27FC236}">
                      <a16:creationId xmlns:a16="http://schemas.microsoft.com/office/drawing/2014/main" id="{38F9CE50-18AF-8C9A-9BCA-F3DEAF67C195}"/>
                    </a:ext>
                  </a:extLst>
                </p:cNvPr>
                <p:cNvPicPr/>
                <p:nvPr/>
              </p:nvPicPr>
              <p:blipFill>
                <a:blip r:embed="rId14"/>
                <a:stretch>
                  <a:fillRect/>
                </a:stretch>
              </p:blipFill>
              <p:spPr>
                <a:xfrm>
                  <a:off x="1778190" y="6270854"/>
                  <a:ext cx="1090806" cy="5270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インク 13">
                  <a:extLst>
                    <a:ext uri="{FF2B5EF4-FFF2-40B4-BE49-F238E27FC236}">
                      <a16:creationId xmlns:a16="http://schemas.microsoft.com/office/drawing/2014/main" id="{608E7D9A-F9C9-327A-750F-4F60B9C71813}"/>
                    </a:ext>
                  </a:extLst>
                </p14:cNvPr>
                <p14:cNvContentPartPr/>
                <p14:nvPr/>
              </p14:nvContentPartPr>
              <p14:xfrm>
                <a:off x="2235393" y="6249980"/>
                <a:ext cx="331200" cy="262800"/>
              </p14:xfrm>
            </p:contentPart>
          </mc:Choice>
          <mc:Fallback xmlns="">
            <p:pic>
              <p:nvPicPr>
                <p:cNvPr id="14" name="インク 13">
                  <a:extLst>
                    <a:ext uri="{FF2B5EF4-FFF2-40B4-BE49-F238E27FC236}">
                      <a16:creationId xmlns:a16="http://schemas.microsoft.com/office/drawing/2014/main" id="{608E7D9A-F9C9-327A-750F-4F60B9C71813}"/>
                    </a:ext>
                  </a:extLst>
                </p:cNvPr>
                <p:cNvPicPr/>
                <p:nvPr/>
              </p:nvPicPr>
              <p:blipFill>
                <a:blip r:embed="rId16"/>
                <a:stretch>
                  <a:fillRect/>
                </a:stretch>
              </p:blipFill>
              <p:spPr>
                <a:xfrm>
                  <a:off x="2226383" y="6240980"/>
                  <a:ext cx="348859" cy="28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1" name="インク 20">
                <a:extLst>
                  <a:ext uri="{FF2B5EF4-FFF2-40B4-BE49-F238E27FC236}">
                    <a16:creationId xmlns:a16="http://schemas.microsoft.com/office/drawing/2014/main" id="{9F323352-B6CF-3090-F369-0590CC577C04}"/>
                  </a:ext>
                </a:extLst>
              </p14:cNvPr>
              <p14:cNvContentPartPr/>
              <p14:nvPr/>
            </p14:nvContentPartPr>
            <p14:xfrm>
              <a:off x="2385857" y="5217789"/>
              <a:ext cx="1592617" cy="1592617"/>
            </p14:xfrm>
          </p:contentPart>
        </mc:Choice>
        <mc:Fallback xmlns="">
          <p:pic>
            <p:nvPicPr>
              <p:cNvPr id="21" name="インク 20">
                <a:extLst>
                  <a:ext uri="{FF2B5EF4-FFF2-40B4-BE49-F238E27FC236}">
                    <a16:creationId xmlns:a16="http://schemas.microsoft.com/office/drawing/2014/main" id="{9F323352-B6CF-3090-F369-0590CC577C04}"/>
                  </a:ext>
                </a:extLst>
              </p:cNvPr>
              <p:cNvPicPr/>
              <p:nvPr/>
            </p:nvPicPr>
            <p:blipFill>
              <a:blip r:embed="rId18"/>
              <a:stretch>
                <a:fillRect/>
              </a:stretch>
            </p:blipFill>
            <p:spPr>
              <a:xfrm>
                <a:off x="2376857" y="5208789"/>
                <a:ext cx="1610257" cy="1610257"/>
              </a:xfrm>
              <a:prstGeom prst="rect">
                <a:avLst/>
              </a:prstGeom>
            </p:spPr>
          </p:pic>
        </mc:Fallback>
      </mc:AlternateContent>
      <p:pic>
        <p:nvPicPr>
          <p:cNvPr id="11" name="cheetah">
            <a:hlinkClick r:id="" action="ppaction://media"/>
            <a:extLst>
              <a:ext uri="{FF2B5EF4-FFF2-40B4-BE49-F238E27FC236}">
                <a16:creationId xmlns:a16="http://schemas.microsoft.com/office/drawing/2014/main" id="{E3586D02-8902-41C1-E7E4-E8FBA94C1BDA}"/>
              </a:ext>
            </a:extLst>
          </p:cNvPr>
          <p:cNvPicPr>
            <a:picLocks noChangeAspect="1"/>
          </p:cNvPicPr>
          <p:nvPr>
            <a:audioFile r:link="rId1"/>
            <p:extLst>
              <p:ext uri="{DAA4B4D4-6D71-4841-9C94-3DE7FCFB9230}">
                <p14:media xmlns:p14="http://schemas.microsoft.com/office/powerpoint/2010/main" r:embed="rId2">
                  <p14:trim st="2159" end="6123.625"/>
                </p14:media>
              </p:ext>
            </p:extLst>
          </p:nvPr>
        </p:nvPicPr>
        <p:blipFill>
          <a:blip r:embed="rId19"/>
          <a:stretch>
            <a:fillRect/>
          </a:stretch>
        </p:blipFill>
        <p:spPr>
          <a:xfrm>
            <a:off x="507293" y="6020389"/>
            <a:ext cx="406400" cy="406400"/>
          </a:xfrm>
          <a:prstGeom prst="rect">
            <a:avLst/>
          </a:prstGeom>
        </p:spPr>
      </p:pic>
      <p:pic>
        <p:nvPicPr>
          <p:cNvPr id="8" name="Picture 7">
            <a:extLst>
              <a:ext uri="{FF2B5EF4-FFF2-40B4-BE49-F238E27FC236}">
                <a16:creationId xmlns:a16="http://schemas.microsoft.com/office/drawing/2014/main" id="{6087C3E5-06D8-98BB-05A0-69BF02A2D8B0}"/>
              </a:ext>
            </a:extLst>
          </p:cNvPr>
          <p:cNvPicPr>
            <a:picLocks noChangeAspect="1"/>
          </p:cNvPicPr>
          <p:nvPr/>
        </p:nvPicPr>
        <p:blipFill>
          <a:blip r:embed="rId20"/>
          <a:stretch>
            <a:fillRect/>
          </a:stretch>
        </p:blipFill>
        <p:spPr>
          <a:xfrm>
            <a:off x="3281387" y="-245833"/>
            <a:ext cx="4447107" cy="7357240"/>
          </a:xfrm>
          <a:prstGeom prst="rect">
            <a:avLst/>
          </a:prstGeom>
        </p:spPr>
      </p:pic>
      <p:pic>
        <p:nvPicPr>
          <p:cNvPr id="7" name="Picture 6">
            <a:extLst>
              <a:ext uri="{FF2B5EF4-FFF2-40B4-BE49-F238E27FC236}">
                <a16:creationId xmlns:a16="http://schemas.microsoft.com/office/drawing/2014/main" id="{06287CCF-1FA3-831F-334A-1B7112A1EACD}"/>
              </a:ext>
            </a:extLst>
          </p:cNvPr>
          <p:cNvPicPr>
            <a:picLocks noChangeAspect="1"/>
          </p:cNvPicPr>
          <p:nvPr/>
        </p:nvPicPr>
        <p:blipFill>
          <a:blip r:embed="rId21"/>
          <a:stretch>
            <a:fillRect/>
          </a:stretch>
        </p:blipFill>
        <p:spPr>
          <a:xfrm>
            <a:off x="2326977" y="249419"/>
            <a:ext cx="5837731" cy="6361494"/>
          </a:xfrm>
          <a:prstGeom prst="rect">
            <a:avLst/>
          </a:prstGeom>
        </p:spPr>
      </p:pic>
    </p:spTree>
    <p:extLst>
      <p:ext uri="{BB962C8B-B14F-4D97-AF65-F5344CB8AC3E}">
        <p14:creationId xmlns:p14="http://schemas.microsoft.com/office/powerpoint/2010/main" val="1832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323"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7B9A3-76B9-6440-08D5-35D8A981E4C5}"/>
              </a:ext>
            </a:extLst>
          </p:cNvPr>
          <p:cNvPicPr>
            <a:picLocks noChangeAspect="1"/>
          </p:cNvPicPr>
          <p:nvPr/>
        </p:nvPicPr>
        <p:blipFill>
          <a:blip r:embed="rId4"/>
          <a:stretch>
            <a:fillRect/>
          </a:stretch>
        </p:blipFill>
        <p:spPr>
          <a:xfrm>
            <a:off x="2698578" y="-906"/>
            <a:ext cx="5450449" cy="6682543"/>
          </a:xfrm>
          <a:prstGeom prst="rect">
            <a:avLst/>
          </a:prstGeom>
        </p:spPr>
      </p:pic>
      <p:pic>
        <p:nvPicPr>
          <p:cNvPr id="3" name="Picture 2" descr="ピンクのうさぎのイラスト | かわいいフリー素材集 いらすとや">
            <a:extLst>
              <a:ext uri="{FF2B5EF4-FFF2-40B4-BE49-F238E27FC236}">
                <a16:creationId xmlns:a16="http://schemas.microsoft.com/office/drawing/2014/main" id="{45C58F0C-214B-DED7-CFFC-DD943B7580BF}"/>
              </a:ext>
            </a:extLst>
          </p:cNvPr>
          <p:cNvPicPr>
            <a:picLocks noChangeAspect="1"/>
          </p:cNvPicPr>
          <p:nvPr/>
        </p:nvPicPr>
        <p:blipFill>
          <a:blip r:embed="rId5"/>
          <a:stretch>
            <a:fillRect/>
          </a:stretch>
        </p:blipFill>
        <p:spPr>
          <a:xfrm>
            <a:off x="2684467" y="-49690"/>
            <a:ext cx="5467350" cy="6781800"/>
          </a:xfrm>
          <a:prstGeom prst="rect">
            <a:avLst/>
          </a:prstGeom>
        </p:spPr>
      </p:pic>
      <p:sp>
        <p:nvSpPr>
          <p:cNvPr id="2" name="タイトル 1">
            <a:extLst>
              <a:ext uri="{FF2B5EF4-FFF2-40B4-BE49-F238E27FC236}">
                <a16:creationId xmlns:a16="http://schemas.microsoft.com/office/drawing/2014/main" id="{D69E7CB5-D098-A971-88C8-DAB1B317EA72}"/>
              </a:ext>
            </a:extLst>
          </p:cNvPr>
          <p:cNvSpPr>
            <a:spLocks noGrp="1"/>
          </p:cNvSpPr>
          <p:nvPr>
            <p:ph type="title"/>
          </p:nvPr>
        </p:nvSpPr>
        <p:spPr/>
        <p:txBody>
          <a:bodyPr>
            <a:normAutofit/>
          </a:bodyPr>
          <a:lstStyle/>
          <a:p>
            <a:r>
              <a:rPr kumimoji="1" lang="en-US" altLang="ja-JP" sz="5400">
                <a:ea typeface="メイリオ"/>
              </a:rPr>
              <a:t>Rabbit</a:t>
            </a:r>
            <a:endParaRPr kumimoji="1" lang="ja-JP" altLang="en-US" sz="5400"/>
          </a:p>
        </p:txBody>
      </p:sp>
      <p:pic>
        <p:nvPicPr>
          <p:cNvPr id="6" name="Picture 5" descr="ウサギウサギの足跡ウサギの足跡の跡透明な背景 - 人の足跡のベクターアート素材や画像を多数ご用意 - 人の足跡, 透過背景, カイウサギ ...">
            <a:extLst>
              <a:ext uri="{FF2B5EF4-FFF2-40B4-BE49-F238E27FC236}">
                <a16:creationId xmlns:a16="http://schemas.microsoft.com/office/drawing/2014/main" id="{D6A5F615-E51A-EA32-8B59-963BB08BA3E0}"/>
              </a:ext>
            </a:extLst>
          </p:cNvPr>
          <p:cNvPicPr>
            <a:picLocks noChangeAspect="1"/>
          </p:cNvPicPr>
          <p:nvPr/>
        </p:nvPicPr>
        <p:blipFill>
          <a:blip r:embed="rId6"/>
          <a:stretch>
            <a:fillRect/>
          </a:stretch>
        </p:blipFill>
        <p:spPr>
          <a:xfrm>
            <a:off x="2248272" y="930525"/>
            <a:ext cx="6551397" cy="4992604"/>
          </a:xfrm>
          <a:prstGeom prst="rect">
            <a:avLst/>
          </a:prstGeom>
        </p:spPr>
      </p:pic>
      <p:pic>
        <p:nvPicPr>
          <p:cNvPr id="7" name="squeal-of-a-wild-rabbit_volume_-70pct">
            <a:hlinkClick r:id="" action="ppaction://media"/>
            <a:extLst>
              <a:ext uri="{FF2B5EF4-FFF2-40B4-BE49-F238E27FC236}">
                <a16:creationId xmlns:a16="http://schemas.microsoft.com/office/drawing/2014/main" id="{F1DFFA1A-9CEB-EE5F-0F28-5EF876209191}"/>
              </a:ext>
            </a:extLst>
          </p:cNvPr>
          <p:cNvPicPr>
            <a:picLocks noChangeAspect="1"/>
          </p:cNvPicPr>
          <p:nvPr>
            <a:audioFile r:link="rId1"/>
            <p:extLst>
              <p:ext uri="{DAA4B4D4-6D71-4841-9C94-3DE7FCFB9230}">
                <p14:media xmlns:p14="http://schemas.microsoft.com/office/powerpoint/2010/main" r:embed="rId2">
                  <p14:trim st="8224" end="1597.875"/>
                </p14:media>
              </p:ext>
            </p:extLst>
          </p:nvPr>
        </p:nvPicPr>
        <p:blipFill>
          <a:blip r:embed="rId7"/>
          <a:stretch>
            <a:fillRect/>
          </a:stretch>
        </p:blipFill>
        <p:spPr>
          <a:xfrm>
            <a:off x="474134" y="6045200"/>
            <a:ext cx="406400" cy="406400"/>
          </a:xfrm>
          <a:prstGeom prst="rect">
            <a:avLst/>
          </a:prstGeom>
        </p:spPr>
      </p:pic>
    </p:spTree>
    <p:extLst>
      <p:ext uri="{BB962C8B-B14F-4D97-AF65-F5344CB8AC3E}">
        <p14:creationId xmlns:p14="http://schemas.microsoft.com/office/powerpoint/2010/main" val="33591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082"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22458-ED92-BC37-E730-313B23F5115B}"/>
              </a:ext>
            </a:extLst>
          </p:cNvPr>
          <p:cNvPicPr>
            <a:picLocks noChangeAspect="1"/>
          </p:cNvPicPr>
          <p:nvPr/>
        </p:nvPicPr>
        <p:blipFill>
          <a:blip r:embed="rId5"/>
          <a:stretch>
            <a:fillRect/>
          </a:stretch>
        </p:blipFill>
        <p:spPr>
          <a:xfrm>
            <a:off x="2033588" y="1228725"/>
            <a:ext cx="7991475" cy="5238750"/>
          </a:xfrm>
          <a:prstGeom prst="rect">
            <a:avLst/>
          </a:prstGeom>
        </p:spPr>
      </p:pic>
      <p:pic>
        <p:nvPicPr>
          <p:cNvPr id="1028" name="Picture 4" descr="ヒョウの足動物の足跡ベクトル白い背景に黒のさまざまな動物の足跡 | プレミアムベクター">
            <a:extLst>
              <a:ext uri="{FF2B5EF4-FFF2-40B4-BE49-F238E27FC236}">
                <a16:creationId xmlns:a16="http://schemas.microsoft.com/office/drawing/2014/main" id="{BAC6D253-E74B-91C7-6237-00B280FBE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80000">
            <a:off x="1423643" y="1169955"/>
            <a:ext cx="8123359" cy="409269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9AC5B99-8141-9844-9A46-ABFB2DF775AC}"/>
              </a:ext>
            </a:extLst>
          </p:cNvPr>
          <p:cNvSpPr>
            <a:spLocks noGrp="1"/>
          </p:cNvSpPr>
          <p:nvPr>
            <p:ph type="title"/>
          </p:nvPr>
        </p:nvSpPr>
        <p:spPr>
          <a:xfrm>
            <a:off x="1925" y="263236"/>
            <a:ext cx="8596668" cy="1320800"/>
          </a:xfrm>
        </p:spPr>
        <p:txBody>
          <a:bodyPr>
            <a:normAutofit/>
          </a:bodyPr>
          <a:lstStyle/>
          <a:p>
            <a:r>
              <a:rPr lang="en-US" altLang="ja-JP" sz="5400">
                <a:ea typeface="メイリオ"/>
              </a:rPr>
              <a:t>Leopard</a:t>
            </a:r>
            <a:endParaRPr kumimoji="1" lang="ja-JP" altLang="en-US" sz="5400">
              <a:ea typeface="メイリオ"/>
            </a:endParaRPr>
          </a:p>
        </p:txBody>
      </p:sp>
      <p:pic>
        <p:nvPicPr>
          <p:cNvPr id="3" name="leopard-roar-high-pitchednxaaxn-195921">
            <a:hlinkClick r:id="" action="ppaction://media"/>
            <a:extLst>
              <a:ext uri="{FF2B5EF4-FFF2-40B4-BE49-F238E27FC236}">
                <a16:creationId xmlns:a16="http://schemas.microsoft.com/office/drawing/2014/main" id="{F29ABECE-787E-420E-40E4-2AFFFBDB8C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791" y="5566329"/>
            <a:ext cx="406400" cy="406400"/>
          </a:xfrm>
          <a:prstGeom prst="rect">
            <a:avLst/>
          </a:prstGeom>
        </p:spPr>
      </p:pic>
      <p:pic>
        <p:nvPicPr>
          <p:cNvPr id="4" name="Picture 3">
            <a:extLst>
              <a:ext uri="{FF2B5EF4-FFF2-40B4-BE49-F238E27FC236}">
                <a16:creationId xmlns:a16="http://schemas.microsoft.com/office/drawing/2014/main" id="{7449CA21-FA4E-BA80-B44D-61529A482319}"/>
              </a:ext>
            </a:extLst>
          </p:cNvPr>
          <p:cNvPicPr>
            <a:picLocks noChangeAspect="1"/>
          </p:cNvPicPr>
          <p:nvPr/>
        </p:nvPicPr>
        <p:blipFill>
          <a:blip r:embed="rId8"/>
          <a:stretch>
            <a:fillRect/>
          </a:stretch>
        </p:blipFill>
        <p:spPr>
          <a:xfrm>
            <a:off x="1989024" y="653245"/>
            <a:ext cx="8061770" cy="6397466"/>
          </a:xfrm>
          <a:prstGeom prst="rect">
            <a:avLst/>
          </a:prstGeom>
        </p:spPr>
      </p:pic>
    </p:spTree>
    <p:extLst>
      <p:ext uri="{BB962C8B-B14F-4D97-AF65-F5344CB8AC3E}">
        <p14:creationId xmlns:p14="http://schemas.microsoft.com/office/powerpoint/2010/main" val="403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8"/>
                                        </p:tgtEl>
                                      </p:cBhvr>
                                    </p:animEffect>
                                    <p:set>
                                      <p:cBhvr>
                                        <p:cTn id="11" dur="1" fill="hold">
                                          <p:stCondLst>
                                            <p:cond delay="499"/>
                                          </p:stCondLst>
                                        </p:cTn>
                                        <p:tgtEl>
                                          <p:spTgt spid="10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56"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F2A13-3C7F-B03C-612A-5E28A06472F5}"/>
              </a:ext>
            </a:extLst>
          </p:cNvPr>
          <p:cNvPicPr>
            <a:picLocks noChangeAspect="1"/>
          </p:cNvPicPr>
          <p:nvPr/>
        </p:nvPicPr>
        <p:blipFill>
          <a:blip r:embed="rId4"/>
          <a:stretch>
            <a:fillRect/>
          </a:stretch>
        </p:blipFill>
        <p:spPr>
          <a:xfrm>
            <a:off x="2148438" y="512809"/>
            <a:ext cx="6523407" cy="5839268"/>
          </a:xfrm>
          <a:prstGeom prst="rect">
            <a:avLst/>
          </a:prstGeom>
        </p:spPr>
      </p:pic>
      <p:sp>
        <p:nvSpPr>
          <p:cNvPr id="2" name="タイトル 1">
            <a:extLst>
              <a:ext uri="{FF2B5EF4-FFF2-40B4-BE49-F238E27FC236}">
                <a16:creationId xmlns:a16="http://schemas.microsoft.com/office/drawing/2014/main" id="{6CBF64F0-D36A-64DD-9289-8ADE7ADFDDCD}"/>
              </a:ext>
            </a:extLst>
          </p:cNvPr>
          <p:cNvSpPr>
            <a:spLocks noGrp="1"/>
          </p:cNvSpPr>
          <p:nvPr>
            <p:ph type="title"/>
          </p:nvPr>
        </p:nvSpPr>
        <p:spPr/>
        <p:txBody>
          <a:bodyPr>
            <a:normAutofit/>
          </a:bodyPr>
          <a:lstStyle/>
          <a:p>
            <a:r>
              <a:rPr kumimoji="1" lang="en-US" altLang="ja-JP" sz="5400">
                <a:ea typeface="メイリオ"/>
              </a:rPr>
              <a:t>Wolf</a:t>
            </a:r>
            <a:endParaRPr kumimoji="1" lang="ja-JP" altLang="en-US" sz="5400">
              <a:ea typeface="メイリオ"/>
            </a:endParaRPr>
          </a:p>
        </p:txBody>
      </p:sp>
      <p:pic>
        <p:nvPicPr>
          <p:cNvPr id="5" name="Content Placeholder 4" descr="オオカミのイラスト | かわいいフリー素材集 いらすとや">
            <a:extLst>
              <a:ext uri="{FF2B5EF4-FFF2-40B4-BE49-F238E27FC236}">
                <a16:creationId xmlns:a16="http://schemas.microsoft.com/office/drawing/2014/main" id="{AB1A6D99-F3FF-FE92-3E81-9095A41DA011}"/>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3924" b="98106" l="4875" r="95000">
                        <a14:foregroundMark x1="5875" y1="84709" x2="8875" y2="74019"/>
                        <a14:foregroundMark x1="8875" y1="74019" x2="5375" y2="71854"/>
                        <a14:foregroundMark x1="4875" y1="85656" x2="4875" y2="85656"/>
                        <a14:foregroundMark x1="4875" y1="85656" x2="7000" y2="74831"/>
                        <a14:foregroundMark x1="7000" y1="74831" x2="7000" y2="75101"/>
                        <a14:foregroundMark x1="23750" y1="94317" x2="33375" y2="93775"/>
                        <a14:foregroundMark x1="33375" y1="93775" x2="29375" y2="95805"/>
                        <a14:foregroundMark x1="53250" y1="96888" x2="67250" y2="93369"/>
                        <a14:foregroundMark x1="67250" y1="93369" x2="64000" y2="98106"/>
                        <a14:foregroundMark x1="86125" y1="47361" x2="90000" y2="30717"/>
                        <a14:foregroundMark x1="90000" y1="30717" x2="90500" y2="41813"/>
                        <a14:foregroundMark x1="90500" y1="41813" x2="90000" y2="29499"/>
                        <a14:foregroundMark x1="90000" y1="29499" x2="93750" y2="43843"/>
                        <a14:foregroundMark x1="93750" y1="43843" x2="90750" y2="46279"/>
                        <a14:foregroundMark x1="89250" y1="44114" x2="90875" y2="45061"/>
                        <a14:foregroundMark x1="90500" y1="42625" x2="92000" y2="37077"/>
                        <a14:foregroundMark x1="90875" y1="42760" x2="95000" y2="35318"/>
                        <a14:foregroundMark x1="77750" y1="14208" x2="94125" y2="7848"/>
                        <a14:foregroundMark x1="94125" y1="7848" x2="88250" y2="17185"/>
                        <a14:foregroundMark x1="86875" y1="27199" x2="90750" y2="31123"/>
                        <a14:foregroundMark x1="77000" y1="32747" x2="91500" y2="35995"/>
                        <a14:foregroundMark x1="91500" y1="35995" x2="85125" y2="45873"/>
                        <a14:foregroundMark x1="85875" y1="25440" x2="88625" y2="39513"/>
                        <a14:foregroundMark x1="85375" y1="26522" x2="93875" y2="39919"/>
                        <a14:foregroundMark x1="93875" y1="39919" x2="91875" y2="41678"/>
                        <a14:foregroundMark x1="87625" y1="23004" x2="92000" y2="29229"/>
                        <a14:foregroundMark x1="94000" y1="25169" x2="94000" y2="25169"/>
                        <a14:foregroundMark x1="94000" y1="25169" x2="95000" y2="25846"/>
                        <a14:foregroundMark x1="95000" y1="26387" x2="95000" y2="26387"/>
                        <a14:foregroundMark x1="95000" y1="26387" x2="94500" y2="26928"/>
                        <a14:foregroundMark x1="94875" y1="24357" x2="93375" y2="30447"/>
                        <a14:foregroundMark x1="59875" y1="9608" x2="74250" y2="8796"/>
                        <a14:foregroundMark x1="74250" y1="8796" x2="64625" y2="7848"/>
                        <a14:foregroundMark x1="64625" y1="7848" x2="74625" y2="11231"/>
                        <a14:foregroundMark x1="74625" y1="11231" x2="63500" y2="18539"/>
                        <a14:foregroundMark x1="62000" y1="6360" x2="63875" y2="14479"/>
                        <a14:foregroundMark x1="62000" y1="7984" x2="66750" y2="14344"/>
                        <a14:foregroundMark x1="63875" y1="4871" x2="64375" y2="10690"/>
                        <a14:foregroundMark x1="62250" y1="6631" x2="65750" y2="9472"/>
                        <a14:foregroundMark x1="61000" y1="6089" x2="70375" y2="7713"/>
                        <a14:foregroundMark x1="62250" y1="5819" x2="72875" y2="5548"/>
                        <a14:foregroundMark x1="72875" y1="5548" x2="65500" y2="7713"/>
                        <a14:foregroundMark x1="63000" y1="6360" x2="64875" y2="5548"/>
                        <a14:foregroundMark x1="64750" y1="6901" x2="62375" y2="5413"/>
                        <a14:foregroundMark x1="58625" y1="7848" x2="68375" y2="10419"/>
                        <a14:foregroundMark x1="68375" y1="10419" x2="60250" y2="13667"/>
                        <a14:foregroundMark x1="60750" y1="7172" x2="55250" y2="25710"/>
                        <a14:foregroundMark x1="56375" y1="9878" x2="77750" y2="3924"/>
                      </a14:backgroundRemoval>
                    </a14:imgEffect>
                  </a14:imgLayer>
                </a14:imgProps>
              </a:ext>
            </a:extLst>
          </a:blip>
          <a:stretch>
            <a:fillRect/>
          </a:stretch>
        </p:blipFill>
        <p:spPr>
          <a:xfrm>
            <a:off x="2611452" y="505923"/>
            <a:ext cx="6060393" cy="5700118"/>
          </a:xfrm>
          <a:prstGeom prst="rect">
            <a:avLst/>
          </a:prstGeom>
        </p:spPr>
      </p:pic>
      <p:pic>
        <p:nvPicPr>
          <p:cNvPr id="7" name="Picture 6" descr="オオカミの足動物の足跡ベクトル白い背景に黒のさまざまな動物の足跡 | プレミアムベクター">
            <a:extLst>
              <a:ext uri="{FF2B5EF4-FFF2-40B4-BE49-F238E27FC236}">
                <a16:creationId xmlns:a16="http://schemas.microsoft.com/office/drawing/2014/main" id="{578490D4-36D6-E30C-A881-BC873540D306}"/>
              </a:ext>
            </a:extLst>
          </p:cNvPr>
          <p:cNvPicPr>
            <a:picLocks noChangeAspect="1"/>
          </p:cNvPicPr>
          <p:nvPr/>
        </p:nvPicPr>
        <p:blipFill>
          <a:blip r:embed="rId7"/>
          <a:stretch>
            <a:fillRect/>
          </a:stretch>
        </p:blipFill>
        <p:spPr>
          <a:xfrm rot="9180000">
            <a:off x="1284298" y="1010035"/>
            <a:ext cx="8253433" cy="4201338"/>
          </a:xfrm>
          <a:prstGeom prst="rect">
            <a:avLst/>
          </a:prstGeom>
        </p:spPr>
      </p:pic>
      <p:pic>
        <p:nvPicPr>
          <p:cNvPr id="4" name="the howling wolf">
            <a:hlinkClick r:id="" action="ppaction://media"/>
            <a:extLst>
              <a:ext uri="{FF2B5EF4-FFF2-40B4-BE49-F238E27FC236}">
                <a16:creationId xmlns:a16="http://schemas.microsoft.com/office/drawing/2014/main" id="{055D06C3-A267-974F-05B3-E5F8FECDD5F9}"/>
              </a:ext>
            </a:extLst>
          </p:cNvPr>
          <p:cNvPicPr>
            <a:picLocks noChangeAspect="1"/>
          </p:cNvPicPr>
          <p:nvPr>
            <a:audioFile r:link="rId1"/>
            <p:extLst>
              <p:ext uri="{DAA4B4D4-6D71-4841-9C94-3DE7FCFB9230}">
                <p14:media xmlns:p14="http://schemas.microsoft.com/office/powerpoint/2010/main" r:embed="rId2">
                  <p14:trim end="3182.7692"/>
                </p14:media>
              </p:ext>
            </p:extLst>
          </p:nvPr>
        </p:nvPicPr>
        <p:blipFill>
          <a:blip r:embed="rId8"/>
          <a:stretch>
            <a:fillRect/>
          </a:stretch>
        </p:blipFill>
        <p:spPr>
          <a:xfrm>
            <a:off x="1029712" y="6002841"/>
            <a:ext cx="406400" cy="406400"/>
          </a:xfrm>
          <a:prstGeom prst="rect">
            <a:avLst/>
          </a:prstGeom>
        </p:spPr>
      </p:pic>
    </p:spTree>
    <p:extLst>
      <p:ext uri="{BB962C8B-B14F-4D97-AF65-F5344CB8AC3E}">
        <p14:creationId xmlns:p14="http://schemas.microsoft.com/office/powerpoint/2010/main" val="41213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968"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B102A-BF1C-0AF0-92B0-8C9F72FD81E2}"/>
              </a:ext>
            </a:extLst>
          </p:cNvPr>
          <p:cNvPicPr>
            <a:picLocks noChangeAspect="1"/>
          </p:cNvPicPr>
          <p:nvPr/>
        </p:nvPicPr>
        <p:blipFill>
          <a:blip r:embed="rId4"/>
          <a:stretch>
            <a:fillRect/>
          </a:stretch>
        </p:blipFill>
        <p:spPr>
          <a:xfrm>
            <a:off x="1649686" y="1385450"/>
            <a:ext cx="7806559" cy="5059308"/>
          </a:xfrm>
          <a:prstGeom prst="rect">
            <a:avLst/>
          </a:prstGeom>
        </p:spPr>
      </p:pic>
      <p:pic>
        <p:nvPicPr>
          <p:cNvPr id="3078" name="Picture 6" descr="Mit einem Igeltunnel dem Igel auf der Spur - Igel in Bayern">
            <a:extLst>
              <a:ext uri="{FF2B5EF4-FFF2-40B4-BE49-F238E27FC236}">
                <a16:creationId xmlns:a16="http://schemas.microsoft.com/office/drawing/2014/main" id="{9F8AFE0A-F5B3-3473-A175-7A6FF75EA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20000">
            <a:off x="963357" y="724303"/>
            <a:ext cx="8105349" cy="541138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FE1B80F-E90D-0862-F8C8-08132C380903}"/>
              </a:ext>
            </a:extLst>
          </p:cNvPr>
          <p:cNvSpPr>
            <a:spLocks noGrp="1"/>
          </p:cNvSpPr>
          <p:nvPr>
            <p:ph type="title"/>
          </p:nvPr>
        </p:nvSpPr>
        <p:spPr/>
        <p:txBody>
          <a:bodyPr>
            <a:normAutofit/>
          </a:bodyPr>
          <a:lstStyle/>
          <a:p>
            <a:r>
              <a:rPr lang="en-US" altLang="ja-JP" sz="5400" b="1">
                <a:ea typeface="メイリオ"/>
              </a:rPr>
              <a:t>Iguana</a:t>
            </a:r>
            <a:endParaRPr lang="ja-JP" altLang="en-US"/>
          </a:p>
        </p:txBody>
      </p:sp>
      <p:pic>
        <p:nvPicPr>
          <p:cNvPr id="3074" name="Picture 2" descr="イグアナのイラスト | かわいいフリー素材集 いらすとや">
            <a:extLst>
              <a:ext uri="{FF2B5EF4-FFF2-40B4-BE49-F238E27FC236}">
                <a16:creationId xmlns:a16="http://schemas.microsoft.com/office/drawing/2014/main" id="{312EAC9F-A8F0-7F9D-3521-717EBCA70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882" y="814685"/>
            <a:ext cx="7295933" cy="6383832"/>
          </a:xfrm>
          <a:prstGeom prst="rect">
            <a:avLst/>
          </a:prstGeom>
          <a:noFill/>
          <a:extLst>
            <a:ext uri="{909E8E84-426E-40DD-AFC4-6F175D3DCCD1}">
              <a14:hiddenFill xmlns:a14="http://schemas.microsoft.com/office/drawing/2010/main">
                <a:solidFill>
                  <a:srgbClr val="FFFFFF"/>
                </a:solidFill>
              </a14:hiddenFill>
            </a:ext>
          </a:extLst>
        </p:spPr>
      </p:pic>
      <p:pic>
        <p:nvPicPr>
          <p:cNvPr id="3" name="iguana-220061">
            <a:hlinkClick r:id="" action="ppaction://media"/>
            <a:extLst>
              <a:ext uri="{FF2B5EF4-FFF2-40B4-BE49-F238E27FC236}">
                <a16:creationId xmlns:a16="http://schemas.microsoft.com/office/drawing/2014/main" id="{C858D164-3939-62B5-609F-6F4F772CCC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4185" y="5901668"/>
            <a:ext cx="730250" cy="730250"/>
          </a:xfrm>
          <a:prstGeom prst="rect">
            <a:avLst/>
          </a:prstGeom>
        </p:spPr>
      </p:pic>
    </p:spTree>
    <p:extLst>
      <p:ext uri="{BB962C8B-B14F-4D97-AF65-F5344CB8AC3E}">
        <p14:creationId xmlns:p14="http://schemas.microsoft.com/office/powerpoint/2010/main" val="17560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8"/>
                                        </p:tgtEl>
                                      </p:cBhvr>
                                    </p:animEffect>
                                    <p:set>
                                      <p:cBhvr>
                                        <p:cTn id="11" dur="1" fill="hold">
                                          <p:stCondLst>
                                            <p:cond delay="499"/>
                                          </p:stCondLst>
                                        </p:cTn>
                                        <p:tgtEl>
                                          <p:spTgt spid="307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4"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4" fill="hold"/>
                                        <p:tgtEl>
                                          <p:spTgt spid="3"/>
                                        </p:tgtEl>
                                      </p:cBhvr>
                                    </p:cmd>
                                  </p:childTnLst>
                                </p:cTn>
                              </p:par>
                            </p:childTnLst>
                          </p:cTn>
                        </p:par>
                      </p:childTnLst>
                    </p:cTn>
                  </p:par>
                </p:childTnLst>
              </p:cTn>
              <p:nextCondLst>
                <p:cond evt="onClick" delay="0">
                  <p:tgtEl>
                    <p:spTgt spid="3"/>
                  </p:tgtEl>
                </p:cond>
              </p:nextCondLst>
            </p:seq>
            <p:audio>
              <p:cMediaNode showWhenStopped="0">
                <p:cTn id="3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C3BE7-F74A-05C2-3202-93DE5A48B3C0}"/>
              </a:ext>
            </a:extLst>
          </p:cNvPr>
          <p:cNvSpPr>
            <a:spLocks noGrp="1"/>
          </p:cNvSpPr>
          <p:nvPr>
            <p:ph type="title"/>
          </p:nvPr>
        </p:nvSpPr>
        <p:spPr>
          <a:xfrm>
            <a:off x="5536734" y="609600"/>
            <a:ext cx="3737268" cy="1320800"/>
          </a:xfrm>
        </p:spPr>
        <p:txBody>
          <a:bodyPr>
            <a:normAutofit/>
          </a:bodyPr>
          <a:lstStyle/>
          <a:p>
            <a:r>
              <a:rPr lang="ja-JP" altLang="en-US" sz="4800" dirty="0">
                <a:ea typeface="メイリオ"/>
              </a:rPr>
              <a:t>Cat</a:t>
            </a:r>
            <a:endParaRPr lang="en-US" sz="4800" dirty="0"/>
          </a:p>
        </p:txBody>
      </p:sp>
      <p:sp>
        <p:nvSpPr>
          <p:cNvPr id="3" name="Content Placeholder 2">
            <a:extLst>
              <a:ext uri="{FF2B5EF4-FFF2-40B4-BE49-F238E27FC236}">
                <a16:creationId xmlns:a16="http://schemas.microsoft.com/office/drawing/2014/main" id="{EC8B18C3-8B21-6E64-C6F3-F62A22DA44A4}"/>
              </a:ext>
            </a:extLst>
          </p:cNvPr>
          <p:cNvSpPr>
            <a:spLocks noGrp="1"/>
          </p:cNvSpPr>
          <p:nvPr>
            <p:ph idx="1"/>
          </p:nvPr>
        </p:nvSpPr>
        <p:spPr>
          <a:xfrm>
            <a:off x="4984067" y="3772220"/>
            <a:ext cx="4682582" cy="970800"/>
          </a:xfrm>
        </p:spPr>
        <p:txBody>
          <a:bodyPr vert="horz" lIns="91440" tIns="45720" rIns="91440" bIns="45720" rtlCol="0" anchor="t">
            <a:normAutofit/>
          </a:bodyPr>
          <a:lstStyle/>
          <a:p>
            <a:pPr marL="0" indent="0">
              <a:buNone/>
            </a:pPr>
            <a:r>
              <a:rPr lang="en-US" sz="2800" dirty="0"/>
              <a:t>Cats can know the weather by their whiskers.</a:t>
            </a:r>
          </a:p>
        </p:txBody>
      </p:sp>
      <p:pic>
        <p:nvPicPr>
          <p:cNvPr id="5" name="Picture 4" descr="猫の顔&#10;&#10;AI 生成コンテンツは誤りを含む可能性があります。">
            <a:extLst>
              <a:ext uri="{FF2B5EF4-FFF2-40B4-BE49-F238E27FC236}">
                <a16:creationId xmlns:a16="http://schemas.microsoft.com/office/drawing/2014/main" id="{44A0EA96-000A-C637-E6A6-6F7C81EA62A4}"/>
              </a:ext>
            </a:extLst>
          </p:cNvPr>
          <p:cNvPicPr>
            <a:picLocks noChangeAspect="1"/>
          </p:cNvPicPr>
          <p:nvPr/>
        </p:nvPicPr>
        <p:blipFill>
          <a:blip r:embed="rId3"/>
          <a:srcRect l="23840" r="3191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60779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33FF5-C24E-F021-E366-47A82421C07A}"/>
              </a:ext>
            </a:extLst>
          </p:cNvPr>
          <p:cNvPicPr>
            <a:picLocks noChangeAspect="1"/>
          </p:cNvPicPr>
          <p:nvPr/>
        </p:nvPicPr>
        <p:blipFill>
          <a:blip r:embed="rId3"/>
          <a:stretch>
            <a:fillRect/>
          </a:stretch>
        </p:blipFill>
        <p:spPr>
          <a:xfrm>
            <a:off x="3500694" y="1250216"/>
            <a:ext cx="5170019" cy="5243132"/>
          </a:xfrm>
          <a:prstGeom prst="rect">
            <a:avLst/>
          </a:prstGeom>
        </p:spPr>
      </p:pic>
      <p:sp>
        <p:nvSpPr>
          <p:cNvPr id="2" name="タイトル 1">
            <a:extLst>
              <a:ext uri="{FF2B5EF4-FFF2-40B4-BE49-F238E27FC236}">
                <a16:creationId xmlns:a16="http://schemas.microsoft.com/office/drawing/2014/main" id="{E8F2D734-8B98-ED0B-229D-070D32E7CA22}"/>
              </a:ext>
            </a:extLst>
          </p:cNvPr>
          <p:cNvSpPr>
            <a:spLocks noGrp="1"/>
          </p:cNvSpPr>
          <p:nvPr>
            <p:ph type="title"/>
          </p:nvPr>
        </p:nvSpPr>
        <p:spPr/>
        <p:txBody>
          <a:bodyPr>
            <a:normAutofit/>
          </a:bodyPr>
          <a:lstStyle/>
          <a:p>
            <a:r>
              <a:rPr kumimoji="1" lang="en-US" altLang="ja-JP" sz="5400">
                <a:ea typeface="メイリオ"/>
              </a:rPr>
              <a:t>Otter</a:t>
            </a:r>
            <a:endParaRPr kumimoji="1" lang="ja-JP" altLang="en-US" sz="5400">
              <a:ea typeface="メイリオ"/>
            </a:endParaRPr>
          </a:p>
        </p:txBody>
      </p:sp>
      <p:pic>
        <p:nvPicPr>
          <p:cNvPr id="5" name="図 4">
            <a:extLst>
              <a:ext uri="{FF2B5EF4-FFF2-40B4-BE49-F238E27FC236}">
                <a16:creationId xmlns:a16="http://schemas.microsoft.com/office/drawing/2014/main" id="{BFF980A5-47FA-4FC0-4499-C20E62CF8B76}"/>
              </a:ext>
            </a:extLst>
          </p:cNvPr>
          <p:cNvPicPr>
            <a:picLocks noChangeAspect="1"/>
          </p:cNvPicPr>
          <p:nvPr/>
        </p:nvPicPr>
        <p:blipFill>
          <a:blip r:embed="rId4"/>
          <a:srcRect l="19382" r="11236" b="19444"/>
          <a:stretch>
            <a:fillRect/>
          </a:stretch>
        </p:blipFill>
        <p:spPr>
          <a:xfrm>
            <a:off x="2940673" y="447562"/>
            <a:ext cx="5356692" cy="6233079"/>
          </a:xfrm>
          <a:prstGeom prst="rect">
            <a:avLst/>
          </a:prstGeom>
        </p:spPr>
      </p:pic>
      <p:pic>
        <p:nvPicPr>
          <p:cNvPr id="1040" name="Picture 16" descr="カワウソのイラスト | かわいいフリー素材集 いらすとや">
            <a:extLst>
              <a:ext uri="{FF2B5EF4-FFF2-40B4-BE49-F238E27FC236}">
                <a16:creationId xmlns:a16="http://schemas.microsoft.com/office/drawing/2014/main" id="{18271EB1-99A8-CAAF-ECDE-04B483EA3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919" y="1063755"/>
            <a:ext cx="5374528" cy="562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fade">
                                      <p:cBhvr>
                                        <p:cTn id="21" dur="500"/>
                                        <p:tgtEl>
                                          <p:spTgt spid="10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D5D4E-3EE3-E62E-EEFD-7C43D802AD80}"/>
              </a:ext>
            </a:extLst>
          </p:cNvPr>
          <p:cNvPicPr>
            <a:picLocks noChangeAspect="1"/>
          </p:cNvPicPr>
          <p:nvPr/>
        </p:nvPicPr>
        <p:blipFill>
          <a:blip r:embed="rId4"/>
          <a:stretch>
            <a:fillRect/>
          </a:stretch>
        </p:blipFill>
        <p:spPr>
          <a:xfrm>
            <a:off x="3081807" y="544019"/>
            <a:ext cx="6353174" cy="5869897"/>
          </a:xfrm>
          <a:prstGeom prst="rect">
            <a:avLst/>
          </a:prstGeom>
        </p:spPr>
      </p:pic>
      <p:sp>
        <p:nvSpPr>
          <p:cNvPr id="2" name="タイトル 1">
            <a:extLst>
              <a:ext uri="{FF2B5EF4-FFF2-40B4-BE49-F238E27FC236}">
                <a16:creationId xmlns:a16="http://schemas.microsoft.com/office/drawing/2014/main" id="{76DAF1EC-00CD-972E-4F09-4443B1884348}"/>
              </a:ext>
            </a:extLst>
          </p:cNvPr>
          <p:cNvSpPr>
            <a:spLocks noGrp="1"/>
          </p:cNvSpPr>
          <p:nvPr>
            <p:ph type="title"/>
          </p:nvPr>
        </p:nvSpPr>
        <p:spPr/>
        <p:txBody>
          <a:bodyPr>
            <a:normAutofit/>
          </a:bodyPr>
          <a:lstStyle/>
          <a:p>
            <a:r>
              <a:rPr lang="en-US" altLang="ja-JP" sz="5400">
                <a:ea typeface="メイリオ"/>
              </a:rPr>
              <a:t>Sparrow</a:t>
            </a:r>
            <a:endParaRPr kumimoji="1" lang="ja-JP" altLang="en-US" sz="5400">
              <a:ea typeface="メイリオ"/>
            </a:endParaRPr>
          </a:p>
        </p:txBody>
      </p:sp>
      <p:pic>
        <p:nvPicPr>
          <p:cNvPr id="7" name="図 6" descr="並んで飛ぶ鳥たちの白黒写真&#10;&#10;AI 生成コンテンツは誤りを含む可能性があります。">
            <a:extLst>
              <a:ext uri="{FF2B5EF4-FFF2-40B4-BE49-F238E27FC236}">
                <a16:creationId xmlns:a16="http://schemas.microsoft.com/office/drawing/2014/main" id="{DAD97D79-4286-C58A-9CCA-51EC1A7D8DEE}"/>
              </a:ext>
            </a:extLst>
          </p:cNvPr>
          <p:cNvPicPr>
            <a:picLocks noChangeAspect="1"/>
          </p:cNvPicPr>
          <p:nvPr/>
        </p:nvPicPr>
        <p:blipFill>
          <a:blip r:embed="rId5">
            <a:extLst>
              <a:ext uri="{28A0092B-C50C-407E-A947-70E740481C1C}">
                <a14:useLocalDpi xmlns:a14="http://schemas.microsoft.com/office/drawing/2010/main" val="0"/>
              </a:ext>
            </a:extLst>
          </a:blip>
          <a:srcRect t="39475"/>
          <a:stretch>
            <a:fillRect/>
          </a:stretch>
        </p:blipFill>
        <p:spPr>
          <a:xfrm>
            <a:off x="2599191" y="738456"/>
            <a:ext cx="6668108" cy="5510884"/>
          </a:xfrm>
          <a:prstGeom prst="rect">
            <a:avLst/>
          </a:prstGeom>
        </p:spPr>
      </p:pic>
      <p:pic>
        <p:nvPicPr>
          <p:cNvPr id="23" name="コンテンツ プレースホルダー 22" descr="抽象, 挿絵 が含まれている画像&#10;&#10;AI 生成コンテンツは誤りを含む可能性があります。">
            <a:extLst>
              <a:ext uri="{FF2B5EF4-FFF2-40B4-BE49-F238E27FC236}">
                <a16:creationId xmlns:a16="http://schemas.microsoft.com/office/drawing/2014/main" id="{63A60A91-8E4A-5A4A-5780-D00CF97B732A}"/>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7207" b="96937" l="6536" r="92974">
                        <a14:foregroundMark x1="32680" y1="25045" x2="32680" y2="25045"/>
                        <a14:foregroundMark x1="29739" y1="28649" x2="29739" y2="28649"/>
                        <a14:foregroundMark x1="29739" y1="26667" x2="29739" y2="26667"/>
                        <a14:foregroundMark x1="29412" y1="27027" x2="32353" y2="21441"/>
                        <a14:foregroundMark x1="20098" y1="24685" x2="16580" y2="24553"/>
                        <a14:foregroundMark x1="34728" y1="89666" x2="36111" y2="93153"/>
                        <a14:foregroundMark x1="44608" y1="97117" x2="44281" y2="96577"/>
                        <a14:foregroundMark x1="89052" y1="82883" x2="88235" y2="79279"/>
                        <a14:foregroundMark x1="89379" y1="81081" x2="91013" y2="84685"/>
                        <a14:foregroundMark x1="92810" y1="80541" x2="92974" y2="82523"/>
                        <a14:foregroundMark x1="80065" y1="84324" x2="73366" y2="74595"/>
                        <a14:foregroundMark x1="73366" y1="74595" x2="60131" y2="67207"/>
                        <a14:foregroundMark x1="58987" y1="67748" x2="58987" y2="67748"/>
                        <a14:foregroundMark x1="56373" y1="66667" x2="68627" y2="61441"/>
                        <a14:foregroundMark x1="68627" y1="61441" x2="64216" y2="66486"/>
                        <a14:foregroundMark x1="66013" y1="63964" x2="69935" y2="62523"/>
                        <a14:foregroundMark x1="44935" y1="61622" x2="58333" y2="58739"/>
                        <a14:foregroundMark x1="58333" y1="58739" x2="63562" y2="55495"/>
                        <a14:foregroundMark x1="63562" y1="54955" x2="65359" y2="52973"/>
                        <a14:foregroundMark x1="65359" y1="51712" x2="64052" y2="53874"/>
                        <a14:foregroundMark x1="65686" y1="52252" x2="65523" y2="54234"/>
                        <a14:foregroundMark x1="18092" y1="17117" x2="30392" y2="11171"/>
                        <a14:foregroundMark x1="30392" y1="11171" x2="27288" y2="10991"/>
                        <a14:foregroundMark x1="27701" y1="8563" x2="32622" y2="8775"/>
                        <a14:backgroundMark x1="42320" y1="95856" x2="43627" y2="95856"/>
                        <a14:backgroundMark x1="42647" y1="97297" x2="43464" y2="97117"/>
                        <a14:backgroundMark x1="26961" y1="88649" x2="27941" y2="88108"/>
                        <a14:backgroundMark x1="27778" y1="88468" x2="28922" y2="89009"/>
                        <a14:backgroundMark x1="27941" y1="88468" x2="30719" y2="88829"/>
                        <a14:backgroundMark x1="29902" y1="88829" x2="33007" y2="88649"/>
                        <a14:backgroundMark x1="32190" y1="88649" x2="34150" y2="89009"/>
                        <a14:backgroundMark x1="33333" y1="88649" x2="34641" y2="88649"/>
                        <a14:backgroundMark x1="34314" y1="89009" x2="34314" y2="89009"/>
                        <a14:backgroundMark x1="34804" y1="89369" x2="34804" y2="89369"/>
                        <a14:backgroundMark x1="33660" y1="89189" x2="33824" y2="89910"/>
                        <a14:backgroundMark x1="33987" y1="89369" x2="34641" y2="89550"/>
                        <a14:backgroundMark x1="6373" y1="24685" x2="14706" y2="19459"/>
                        <a14:backgroundMark x1="14379" y1="17117" x2="14379" y2="19099"/>
                        <a14:backgroundMark x1="15523" y1="17297" x2="15196" y2="19459"/>
                        <a14:backgroundMark x1="14869" y1="21982" x2="5556" y2="24144"/>
                        <a14:backgroundMark x1="24183" y1="8468" x2="24837" y2="9009"/>
                        <a14:backgroundMark x1="24346" y1="8829" x2="27288" y2="7748"/>
                        <a14:backgroundMark x1="25980" y1="8108" x2="25980" y2="8108"/>
                        <a14:backgroundMark x1="25000" y1="8649" x2="26471" y2="8108"/>
                        <a14:backgroundMark x1="25490" y1="8288" x2="26961" y2="8108"/>
                        <a14:backgroundMark x1="27614" y1="7748" x2="27614" y2="7748"/>
                        <a14:backgroundMark x1="25654" y1="8468" x2="28105" y2="7748"/>
                        <a14:backgroundMark x1="35294" y1="5946" x2="38562" y2="8468"/>
                      </a14:backgroundRemoval>
                    </a14:imgEffect>
                  </a14:imgLayer>
                </a14:imgProps>
              </a:ext>
              <a:ext uri="{28A0092B-C50C-407E-A947-70E740481C1C}">
                <a14:useLocalDpi xmlns:a14="http://schemas.microsoft.com/office/drawing/2010/main" val="0"/>
              </a:ext>
            </a:extLst>
          </a:blip>
          <a:stretch>
            <a:fillRect/>
          </a:stretch>
        </p:blipFill>
        <p:spPr>
          <a:xfrm>
            <a:off x="3088029" y="221305"/>
            <a:ext cx="6496933" cy="5891827"/>
          </a:xfrm>
        </p:spPr>
      </p:pic>
      <p:pic>
        <p:nvPicPr>
          <p:cNvPr id="8" name="スズメが鳴く朝 (1)">
            <a:hlinkClick r:id="" action="ppaction://media"/>
            <a:extLst>
              <a:ext uri="{FF2B5EF4-FFF2-40B4-BE49-F238E27FC236}">
                <a16:creationId xmlns:a16="http://schemas.microsoft.com/office/drawing/2014/main" id="{549628D9-7E97-9155-3DED-719148E62D59}"/>
              </a:ext>
            </a:extLst>
          </p:cNvPr>
          <p:cNvPicPr>
            <a:picLocks noChangeAspect="1"/>
          </p:cNvPicPr>
          <p:nvPr>
            <a:audioFile r:link="rId1"/>
            <p:extLst>
              <p:ext uri="{DAA4B4D4-6D71-4841-9C94-3DE7FCFB9230}">
                <p14:media xmlns:p14="http://schemas.microsoft.com/office/powerpoint/2010/main" r:embed="rId2">
                  <p14:trim end="56624.5833"/>
                </p14:media>
              </p:ext>
            </p:extLst>
          </p:nvPr>
        </p:nvPicPr>
        <p:blipFill>
          <a:blip r:embed="rId8"/>
          <a:stretch>
            <a:fillRect/>
          </a:stretch>
        </p:blipFill>
        <p:spPr>
          <a:xfrm>
            <a:off x="432263" y="5663211"/>
            <a:ext cx="723206" cy="577810"/>
          </a:xfrm>
          <a:prstGeom prst="rect">
            <a:avLst/>
          </a:prstGeom>
        </p:spPr>
      </p:pic>
    </p:spTree>
    <p:extLst>
      <p:ext uri="{BB962C8B-B14F-4D97-AF65-F5344CB8AC3E}">
        <p14:creationId xmlns:p14="http://schemas.microsoft.com/office/powerpoint/2010/main" val="450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457"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F72D623-82D4-7889-31D2-52FF61EC1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130" y="1531774"/>
            <a:ext cx="76581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E150C99-44FC-FE24-9BAB-067018B3A137}"/>
              </a:ext>
            </a:extLst>
          </p:cNvPr>
          <p:cNvSpPr>
            <a:spLocks noGrp="1"/>
          </p:cNvSpPr>
          <p:nvPr>
            <p:ph type="title"/>
          </p:nvPr>
        </p:nvSpPr>
        <p:spPr/>
        <p:txBody>
          <a:bodyPr>
            <a:normAutofit/>
          </a:bodyPr>
          <a:lstStyle/>
          <a:p>
            <a:r>
              <a:rPr kumimoji="1" lang="en-US" altLang="ja-JP" sz="5400">
                <a:ea typeface="メイリオ"/>
              </a:rPr>
              <a:t>Crocodile</a:t>
            </a:r>
            <a:endParaRPr kumimoji="1" lang="ja-JP" altLang="en-US" sz="5400">
              <a:ea typeface="メイリオ"/>
            </a:endParaRPr>
          </a:p>
        </p:txBody>
      </p:sp>
      <p:pic>
        <p:nvPicPr>
          <p:cNvPr id="3" name="maou_se_voice_tiger01">
            <a:hlinkClick r:id="" action="ppaction://media"/>
            <a:extLst>
              <a:ext uri="{FF2B5EF4-FFF2-40B4-BE49-F238E27FC236}">
                <a16:creationId xmlns:a16="http://schemas.microsoft.com/office/drawing/2014/main" id="{74EFB3FA-8F21-CB9B-C891-D133DFFB6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334" y="5499606"/>
            <a:ext cx="748794" cy="748794"/>
          </a:xfrm>
          <a:prstGeom prst="rect">
            <a:avLst/>
          </a:prstGeom>
        </p:spPr>
      </p:pic>
      <p:pic>
        <p:nvPicPr>
          <p:cNvPr id="4" name="Picture 3" descr="ワニのイラスト 「口を開け閉め」 | かわいいフリー素材集 いらすとや">
            <a:extLst>
              <a:ext uri="{FF2B5EF4-FFF2-40B4-BE49-F238E27FC236}">
                <a16:creationId xmlns:a16="http://schemas.microsoft.com/office/drawing/2014/main" id="{D8EA368B-17F6-3C98-BCA4-A6ACF929BB7C}"/>
              </a:ext>
            </a:extLst>
          </p:cNvPr>
          <p:cNvPicPr>
            <a:picLocks noChangeAspect="1"/>
          </p:cNvPicPr>
          <p:nvPr/>
        </p:nvPicPr>
        <p:blipFill>
          <a:blip r:embed="rId6"/>
          <a:stretch>
            <a:fillRect/>
          </a:stretch>
        </p:blipFill>
        <p:spPr>
          <a:xfrm>
            <a:off x="2322130" y="1531774"/>
            <a:ext cx="7658100" cy="3143250"/>
          </a:xfrm>
          <a:prstGeom prst="rect">
            <a:avLst/>
          </a:prstGeom>
        </p:spPr>
      </p:pic>
      <p:pic>
        <p:nvPicPr>
          <p:cNvPr id="5" name="Picture 4" descr="1,370件の「ワニ 足跡」の画像、写真素材、ベクター画像 | Shutterstock">
            <a:extLst>
              <a:ext uri="{FF2B5EF4-FFF2-40B4-BE49-F238E27FC236}">
                <a16:creationId xmlns:a16="http://schemas.microsoft.com/office/drawing/2014/main" id="{1C566335-FA1D-6D39-DA45-5D331A4D28E2}"/>
              </a:ext>
            </a:extLst>
          </p:cNvPr>
          <p:cNvPicPr>
            <a:picLocks noChangeAspect="1"/>
          </p:cNvPicPr>
          <p:nvPr/>
        </p:nvPicPr>
        <p:blipFill>
          <a:blip r:embed="rId7"/>
          <a:srcRect r="-223" b="5592"/>
          <a:stretch>
            <a:fillRect/>
          </a:stretch>
        </p:blipFill>
        <p:spPr>
          <a:xfrm>
            <a:off x="2499984" y="1522182"/>
            <a:ext cx="7158488" cy="4571384"/>
          </a:xfrm>
          <a:prstGeom prst="rect">
            <a:avLst/>
          </a:prstGeom>
        </p:spPr>
      </p:pic>
    </p:spTree>
    <p:extLst>
      <p:ext uri="{BB962C8B-B14F-4D97-AF65-F5344CB8AC3E}">
        <p14:creationId xmlns:p14="http://schemas.microsoft.com/office/powerpoint/2010/main" val="16046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61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F7D1B-37D0-C2F1-50DB-E7FA571C5A3F}"/>
              </a:ext>
            </a:extLst>
          </p:cNvPr>
          <p:cNvSpPr>
            <a:spLocks noGrp="1"/>
          </p:cNvSpPr>
          <p:nvPr>
            <p:ph type="title"/>
          </p:nvPr>
        </p:nvSpPr>
        <p:spPr>
          <a:xfrm>
            <a:off x="677334" y="609600"/>
            <a:ext cx="1576009" cy="1320800"/>
          </a:xfrm>
        </p:spPr>
        <p:txBody>
          <a:bodyPr/>
          <a:lstStyle/>
          <a:p>
            <a:r>
              <a:rPr lang="en-US" altLang="ja-JP" sz="5400">
                <a:ea typeface="メイリオ"/>
              </a:rPr>
              <a:t>Fox</a:t>
            </a:r>
            <a:endParaRPr kumimoji="1" lang="ja-JP" altLang="en-US"/>
          </a:p>
        </p:txBody>
      </p:sp>
      <p:pic>
        <p:nvPicPr>
          <p:cNvPr id="6" name="図 5" descr="図形&#10;&#10;AI 生成コンテンツは誤りを含む可能性があります。">
            <a:extLst>
              <a:ext uri="{FF2B5EF4-FFF2-40B4-BE49-F238E27FC236}">
                <a16:creationId xmlns:a16="http://schemas.microsoft.com/office/drawing/2014/main" id="{2AC2D42F-06F5-7F00-5F11-E0FDD5B20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図 3">
            <a:extLst>
              <a:ext uri="{FF2B5EF4-FFF2-40B4-BE49-F238E27FC236}">
                <a16:creationId xmlns:a16="http://schemas.microsoft.com/office/drawing/2014/main" id="{562148D1-A35F-A10D-167F-5E3C19AD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7" name="the-sound-of-an-ordinary-fox">
            <a:hlinkClick r:id="" action="ppaction://media"/>
            <a:extLst>
              <a:ext uri="{FF2B5EF4-FFF2-40B4-BE49-F238E27FC236}">
                <a16:creationId xmlns:a16="http://schemas.microsoft.com/office/drawing/2014/main" id="{072884A1-7E0C-84B4-FEF3-A106A2C6D507}"/>
              </a:ext>
            </a:extLst>
          </p:cNvPr>
          <p:cNvPicPr>
            <a:picLocks noChangeAspect="1"/>
          </p:cNvPicPr>
          <p:nvPr>
            <a:audioFile r:link="rId1"/>
            <p:extLst>
              <p:ext uri="{DAA4B4D4-6D71-4841-9C94-3DE7FCFB9230}">
                <p14:media xmlns:p14="http://schemas.microsoft.com/office/powerpoint/2010/main" r:embed="rId2">
                  <p14:trim st="11363" end="23324.05"/>
                </p14:media>
              </p:ext>
            </p:extLst>
          </p:nvPr>
        </p:nvPicPr>
        <p:blipFill>
          <a:blip r:embed="rId6"/>
          <a:stretch>
            <a:fillRect/>
          </a:stretch>
        </p:blipFill>
        <p:spPr>
          <a:xfrm>
            <a:off x="747223" y="5935749"/>
            <a:ext cx="406400" cy="406400"/>
          </a:xfrm>
          <a:prstGeom prst="rect">
            <a:avLst/>
          </a:prstGeom>
        </p:spPr>
      </p:pic>
      <p:pic>
        <p:nvPicPr>
          <p:cNvPr id="3" name="Picture 2">
            <a:extLst>
              <a:ext uri="{FF2B5EF4-FFF2-40B4-BE49-F238E27FC236}">
                <a16:creationId xmlns:a16="http://schemas.microsoft.com/office/drawing/2014/main" id="{1C0386CB-5C7B-9E70-92A8-3FE0E32AE45C}"/>
              </a:ext>
            </a:extLst>
          </p:cNvPr>
          <p:cNvPicPr>
            <a:picLocks noChangeAspect="1"/>
          </p:cNvPicPr>
          <p:nvPr/>
        </p:nvPicPr>
        <p:blipFill>
          <a:blip r:embed="rId7"/>
          <a:stretch>
            <a:fillRect/>
          </a:stretch>
        </p:blipFill>
        <p:spPr>
          <a:xfrm rot="840000">
            <a:off x="3192719" y="0"/>
            <a:ext cx="5057055"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314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97"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抽象 が含まれている画像">
            <a:extLst>
              <a:ext uri="{FF2B5EF4-FFF2-40B4-BE49-F238E27FC236}">
                <a16:creationId xmlns:a16="http://schemas.microsoft.com/office/drawing/2014/main" id="{EB9E5CAD-E7A0-8972-C6FD-3B2CC1C02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412" y="319087"/>
            <a:ext cx="6353175" cy="6219825"/>
          </a:xfrm>
          <a:prstGeom prst="rect">
            <a:avLst/>
          </a:prstGeom>
        </p:spPr>
      </p:pic>
      <p:pic>
        <p:nvPicPr>
          <p:cNvPr id="4" name="図 3">
            <a:extLst>
              <a:ext uri="{FF2B5EF4-FFF2-40B4-BE49-F238E27FC236}">
                <a16:creationId xmlns:a16="http://schemas.microsoft.com/office/drawing/2014/main" id="{95944248-93F2-4E60-51EB-D808D98C59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60" b="96631" l="2999" r="97151">
                        <a14:foregroundMark x1="45277" y1="13936" x2="59370" y2="7504"/>
                        <a14:foregroundMark x1="59370" y1="7504" x2="70465" y2="17152"/>
                        <a14:foregroundMark x1="70465" y1="17152" x2="57571" y2="7044"/>
                        <a14:foregroundMark x1="57571" y1="7044" x2="76162" y2="13323"/>
                        <a14:foregroundMark x1="76162" y1="13323" x2="59970" y2="10260"/>
                        <a14:foregroundMark x1="59970" y1="10260" x2="85907" y2="15773"/>
                        <a14:foregroundMark x1="85907" y1="15773" x2="74063" y2="9495"/>
                        <a14:foregroundMark x1="74063" y1="9495" x2="86957" y2="18377"/>
                        <a14:foregroundMark x1="89051" y1="24043" x2="89220" y2="24502"/>
                        <a14:foregroundMark x1="88994" y1="23890" x2="89051" y2="24043"/>
                        <a14:foregroundMark x1="87925" y1="20997" x2="88553" y2="22700"/>
                        <a14:foregroundMark x1="86957" y1="18377" x2="87487" y2="19812"/>
                        <a14:foregroundMark x1="90076" y1="26242" x2="90523" y2="25312"/>
                        <a14:foregroundMark x1="93154" y1="26953" x2="93129" y2="27184"/>
                        <a14:foregroundMark x1="93171" y1="26799" x2="93154" y2="26953"/>
                        <a14:foregroundMark x1="93196" y1="26565" x2="93171" y2="26799"/>
                        <a14:foregroundMark x1="90060" y1="26956" x2="89762" y2="26768"/>
                        <a14:foregroundMark x1="42579" y1="11945" x2="52552" y2="5565"/>
                        <a14:foregroundMark x1="58785" y1="4022" x2="69115" y2="15926"/>
                        <a14:foregroundMark x1="69115" y1="15926" x2="64318" y2="5513"/>
                        <a14:foregroundMark x1="64318" y1="5513" x2="68066" y2="19755"/>
                        <a14:foregroundMark x1="68066" y1="19755" x2="66246" y2="20994"/>
                        <a14:foregroundMark x1="3337" y1="79837" x2="4998" y2="77868"/>
                        <a14:foregroundMark x1="8851" y1="78644" x2="8546" y2="79479"/>
                        <a14:foregroundMark x1="8546" y1="79479" x2="9009" y2="78561"/>
                        <a14:foregroundMark x1="10945" y1="88361" x2="36582" y2="82542"/>
                        <a14:foregroundMark x1="36582" y1="82542" x2="76494" y2="89007"/>
                        <a14:foregroundMark x1="79952" y1="91938" x2="75148" y2="95011"/>
                        <a14:foregroundMark x1="60316" y1="95844" x2="29985" y2="85911"/>
                        <a14:foregroundMark x1="84673" y1="85911" x2="88756" y2="85911"/>
                        <a14:foregroundMark x1="29985" y1="85911" x2="72842" y2="85911"/>
                        <a14:foregroundMark x1="88756" y1="85911" x2="88855" y2="89455"/>
                        <a14:foregroundMark x1="900" y1="69066" x2="2137" y2="65195"/>
                        <a14:foregroundMark x1="96098" y1="26855" x2="96852" y2="26493"/>
                        <a14:foregroundMark x1="95398" y1="27192" x2="96074" y2="26867"/>
                        <a14:foregroundMark x1="94588" y1="27581" x2="95359" y2="27211"/>
                        <a14:foregroundMark x1="95772" y1="27718" x2="96376" y2="27718"/>
                        <a14:foregroundMark x1="95352" y1="27718" x2="95544" y2="27718"/>
                        <a14:foregroundMark x1="20840" y1="63706" x2="28486" y2="61715"/>
                        <a14:foregroundMark x1="28486" y1="61715" x2="36882" y2="63247"/>
                        <a14:foregroundMark x1="19490" y1="66156" x2="20240" y2="63553"/>
                        <a14:foregroundMark x1="21139" y1="64012" x2="39130" y2="59571"/>
                        <a14:foregroundMark x1="39130" y1="59571" x2="29085" y2="64778"/>
                        <a14:foregroundMark x1="20840" y1="65237" x2="21589" y2="63553"/>
                        <a14:foregroundMark x1="21439" y1="63400" x2="19940" y2="64319"/>
                        <a14:foregroundMark x1="19640" y1="64472" x2="19640" y2="64472"/>
                        <a14:foregroundMark x1="19640" y1="64472" x2="20990" y2="63093"/>
                        <a14:foregroundMark x1="22489" y1="62328" x2="21139" y2="63553"/>
                        <a14:foregroundMark x1="17841" y1="68147" x2="29385" y2="66309"/>
                        <a14:foregroundMark x1="19790" y1="68453" x2="19040" y2="71516"/>
                        <a14:foregroundMark x1="20540" y1="70444" x2="21439" y2="69066"/>
                        <a14:foregroundMark x1="17541" y1="70138" x2="17241" y2="73201"/>
                        <a14:foregroundMark x1="16642" y1="73201" x2="16642" y2="73201"/>
                        <a14:foregroundMark x1="16342" y1="72282" x2="16342" y2="72282"/>
                        <a14:foregroundMark x1="16342" y1="72282" x2="16942" y2="73201"/>
                        <a14:foregroundMark x1="16492" y1="72894" x2="16492" y2="72894"/>
                        <a14:foregroundMark x1="16492" y1="72894" x2="16492" y2="73354"/>
                        <a14:foregroundMark x1="16642" y1="73507" x2="16642" y2="73507"/>
                        <a14:foregroundMark x1="4798" y1="77029" x2="6297" y2="76417"/>
                        <a14:foregroundMark x1="5997" y1="76417" x2="7196" y2="76110"/>
                        <a14:foregroundMark x1="7946" y1="77948" x2="7946" y2="77489"/>
                        <a14:foregroundMark x1="7496" y1="76110" x2="7796" y2="76417"/>
                        <a14:foregroundMark x1="8546" y1="76263" x2="8546" y2="76263"/>
                        <a14:foregroundMark x1="8546" y1="76263" x2="8546" y2="76570"/>
                        <a14:foregroundMark x1="8546" y1="77029" x2="8546" y2="77029"/>
                        <a14:foregroundMark x1="8546" y1="77029" x2="8996" y2="77182"/>
                        <a14:foregroundMark x1="8846" y1="77489" x2="8846" y2="77489"/>
                        <a14:foregroundMark x1="8846" y1="77489" x2="8846" y2="77489"/>
                        <a14:foregroundMark x1="8996" y1="77795" x2="8996" y2="77795"/>
                        <a14:foregroundMark x1="8396" y1="76417" x2="8396" y2="76417"/>
                        <a14:foregroundMark x1="8096" y1="75345" x2="8096" y2="75345"/>
                        <a14:foregroundMark x1="8096" y1="75345" x2="8096" y2="75191"/>
                        <a14:foregroundMark x1="8396" y1="75957" x2="8396" y2="75957"/>
                        <a14:foregroundMark x1="9145" y1="77335" x2="9145" y2="77335"/>
                        <a14:foregroundMark x1="7946" y1="75498" x2="8846" y2="77489"/>
                        <a14:foregroundMark x1="8546" y1="77182" x2="9445" y2="78867"/>
                        <a14:foregroundMark x1="8546" y1="75957" x2="7796" y2="77029"/>
                        <a14:foregroundMark x1="7646" y1="74885" x2="9145" y2="78867"/>
                        <a14:foregroundMark x1="7646" y1="74732" x2="9295" y2="78407"/>
                        <a14:foregroundMark x1="63418" y1="78560" x2="72264" y2="76110"/>
                        <a14:foregroundMark x1="72264" y1="76110" x2="65967" y2="81776"/>
                        <a14:foregroundMark x1="65967" y1="81776" x2="73613" y2="82083"/>
                        <a14:foregroundMark x1="73613" y1="82083" x2="80510" y2="85911"/>
                        <a14:foregroundMark x1="80510" y1="85911" x2="84708" y2="92496"/>
                        <a14:foregroundMark x1="84708" y1="92496" x2="86507" y2="92343"/>
                        <a14:foregroundMark x1="72564" y1="79939" x2="55922" y2="77642"/>
                        <a14:foregroundMark x1="55922" y1="77642" x2="63568" y2="72588"/>
                        <a14:foregroundMark x1="63568" y1="72588" x2="53073" y2="76417"/>
                        <a14:foregroundMark x1="53073" y1="76417" x2="55772" y2="68453"/>
                        <a14:foregroundMark x1="55772" y1="68453" x2="48426" y2="71822"/>
                        <a14:foregroundMark x1="48426" y1="71822" x2="54873" y2="65391"/>
                        <a14:foregroundMark x1="54873" y1="65391" x2="47526" y2="71057"/>
                        <a14:foregroundMark x1="47526" y1="71057" x2="39880" y2="71363"/>
                        <a14:foregroundMark x1="39880" y1="71363" x2="48726" y2="65084"/>
                        <a14:foregroundMark x1="48726" y1="65084" x2="39280" y2="65850"/>
                        <a14:foregroundMark x1="39280" y1="65850" x2="51574" y2="55436"/>
                        <a14:foregroundMark x1="60120" y1="67688" x2="52624" y2="72588"/>
                        <a14:foregroundMark x1="52624" y1="72588" x2="59520" y2="69219"/>
                        <a14:foregroundMark x1="59520" y1="69219" x2="61619" y2="77948"/>
                        <a14:foregroundMark x1="61619" y1="77948" x2="53373" y2="86830"/>
                        <a14:foregroundMark x1="58621" y1="78560" x2="65817" y2="74273"/>
                        <a14:foregroundMark x1="65817" y1="74273" x2="52174" y2="88361"/>
                        <a14:foregroundMark x1="50825" y1="79173" x2="45277" y2="67534"/>
                        <a14:foregroundMark x1="45277" y1="67534" x2="36882" y2="61562"/>
                        <a14:foregroundMark x1="36882" y1="61562" x2="45427" y2="58040"/>
                        <a14:foregroundMark x1="44978" y1="66922" x2="53973" y2="60796"/>
                        <a14:foregroundMark x1="42879" y1="63400" x2="43178" y2="66156"/>
                        <a14:foregroundMark x1="38831" y1="69066" x2="38831" y2="69066"/>
                        <a14:foregroundMark x1="38081" y1="67381" x2="46627" y2="63553"/>
                        <a14:foregroundMark x1="46627" y1="63553" x2="48726" y2="60337"/>
                        <a14:foregroundMark x1="45727" y1="64778" x2="41979" y2="69219"/>
                        <a14:foregroundMark x1="44828" y1="64319" x2="53373" y2="58346"/>
                        <a14:foregroundMark x1="42879" y1="65850" x2="49475" y2="60490"/>
                        <a14:foregroundMark x1="46927" y1="58040" x2="44678" y2="58959"/>
                        <a14:foregroundMark x1="34783" y1="61562" x2="40030" y2="55896"/>
                        <a14:foregroundMark x1="40030" y1="55896" x2="35082" y2="49617"/>
                        <a14:foregroundMark x1="35082" y1="49617" x2="34483" y2="49464"/>
                        <a14:foregroundMark x1="39730" y1="52986" x2="37781" y2="55743"/>
                        <a14:foregroundMark x1="39430" y1="56049" x2="39430" y2="58499"/>
                        <a14:foregroundMark x1="32084" y1="59571" x2="38831" y2="53446"/>
                        <a14:foregroundMark x1="38831" y1="53446" x2="35232" y2="53752"/>
                        <a14:foregroundMark x1="34333" y1="56508" x2="40180" y2="52833"/>
                        <a14:foregroundMark x1="41229" y1="51914" x2="42729" y2="51302"/>
                        <a14:foregroundMark x1="38831" y1="54364" x2="41229" y2="52680"/>
                        <a14:foregroundMark x1="40180" y1="53139" x2="42879" y2="51608"/>
                        <a14:foregroundMark x1="34333" y1="55283" x2="33883" y2="54058"/>
                        <a14:foregroundMark x1="38531" y1="59112" x2="38531" y2="59112"/>
                        <a14:foregroundMark x1="44678" y1="54364" x2="40180" y2="57274"/>
                        <a14:foregroundMark x1="44978" y1="54058" x2="39430" y2="57734"/>
                        <a14:foregroundMark x1="33583" y1="56968" x2="39730" y2="50536"/>
                        <a14:foregroundMark x1="92504" y1="26799" x2="92504" y2="26799"/>
                        <a14:foregroundMark x1="92054" y1="27106" x2="92054" y2="27106"/>
                        <a14:foregroundMark x1="92054" y1="26799" x2="92054" y2="26799"/>
                        <a14:backgroundMark x1="12144" y1="67841" x2="14243" y2="66769"/>
                        <a14:backgroundMark x1="15539" y1="74043" x2="16492" y2="75651"/>
                        <a14:backgroundMark x1="12594" y1="69066" x2="13630" y2="70817"/>
                        <a14:backgroundMark x1="15761" y1="68807" x2="15592" y2="67228"/>
                        <a14:backgroundMark x1="16492" y1="75651" x2="16273" y2="73602"/>
                        <a14:backgroundMark x1="15977" y1="73780" x2="16042" y2="74885"/>
                        <a14:backgroundMark x1="15592" y1="67228" x2="15699" y2="69058"/>
                        <a14:backgroundMark x1="14915" y1="69870" x2="13943" y2="65544"/>
                        <a14:backgroundMark x1="16042" y1="74885" x2="15816" y2="73877"/>
                        <a14:backgroundMark x1="13943" y1="65544" x2="11844" y2="67075"/>
                        <a14:backgroundMark x1="14393" y1="63859" x2="14843" y2="66156"/>
                        <a14:backgroundMark x1="13943" y1="64625" x2="12744" y2="64778"/>
                        <a14:backgroundMark x1="14243" y1="63553" x2="13043" y2="65697"/>
                        <a14:backgroundMark x1="14543" y1="64625" x2="14243" y2="63400"/>
                        <a14:backgroundMark x1="13493" y1="64625" x2="11994" y2="66309"/>
                        <a14:backgroundMark x1="14243" y1="63553" x2="13493" y2="65697"/>
                        <a14:backgroundMark x1="4648" y1="58959" x2="7046" y2="69525"/>
                        <a14:backgroundMark x1="7046" y1="69525" x2="13343" y2="64319"/>
                        <a14:backgroundMark x1="13343" y1="64319" x2="14393" y2="56508"/>
                        <a14:backgroundMark x1="14393" y1="56508" x2="15442" y2="54364"/>
                        <a14:backgroundMark x1="15142" y1="59418" x2="14393" y2="63859"/>
                        <a14:backgroundMark x1="12594" y1="58499" x2="5097" y2="63706"/>
                        <a14:backgroundMark x1="5097" y1="63706" x2="10495" y2="63859"/>
                        <a14:backgroundMark x1="10345" y1="70750" x2="10345" y2="70750"/>
                        <a14:backgroundMark x1="10713" y1="73385" x2="8696" y2="71210"/>
                        <a14:backgroundMark x1="8246" y1="71210" x2="10195" y2="73047"/>
                        <a14:backgroundMark x1="10345" y1="72894" x2="10508" y2="73475"/>
                        <a14:backgroundMark x1="14393" y1="62328" x2="8846" y2="69219"/>
                        <a14:backgroundMark x1="8846" y1="69219" x2="7346" y2="69832"/>
                        <a14:backgroundMark x1="6447" y1="68606" x2="6897" y2="70291"/>
                        <a14:backgroundMark x1="6297" y1="69066" x2="6747" y2="70291"/>
                        <a14:backgroundMark x1="6297" y1="68913" x2="7196" y2="70291"/>
                        <a14:backgroundMark x1="7646" y1="65391" x2="2699" y2="65391"/>
                        <a14:backgroundMark x1="3148" y1="64472" x2="2399" y2="65084"/>
                        <a14:backgroundMark x1="2849" y1="65391" x2="2549" y2="65391"/>
                        <a14:backgroundMark x1="2399" y1="64931" x2="2099" y2="64931"/>
                        <a14:backgroundMark x1="3298" y1="66003" x2="2549" y2="65237"/>
                        <a14:backgroundMark x1="20350" y1="60484" x2="18741" y2="51914"/>
                        <a14:backgroundMark x1="18741" y1="51914" x2="12294" y2="57734"/>
                        <a14:backgroundMark x1="89205" y1="31547" x2="96552" y2="34456"/>
                        <a14:backgroundMark x1="96552" y1="34456" x2="96552" y2="42573"/>
                        <a14:backgroundMark x1="96552" y1="42573" x2="95652" y2="33231"/>
                        <a14:backgroundMark x1="95652" y1="33231" x2="94753" y2="35681"/>
                        <a14:backgroundMark x1="94453" y1="34609" x2="96552" y2="29709"/>
                        <a14:backgroundMark x1="96702" y1="29250" x2="97001" y2="29250"/>
                        <a14:backgroundMark x1="97001" y1="29403" x2="96702" y2="28637"/>
                        <a14:backgroundMark x1="96402" y1="30322" x2="87256" y2="35681"/>
                        <a14:backgroundMark x1="97451" y1="32312" x2="96552" y2="30475"/>
                        <a14:backgroundMark x1="96552" y1="28943" x2="96402" y2="30322"/>
                        <a14:backgroundMark x1="95802" y1="28484" x2="96702" y2="28331"/>
                        <a14:backgroundMark x1="95952" y1="28484" x2="95802" y2="29096"/>
                        <a14:backgroundMark x1="88606" y1="28178" x2="90705" y2="30168"/>
                        <a14:backgroundMark x1="90255" y1="28178" x2="87706" y2="27412"/>
                        <a14:backgroundMark x1="89655" y1="27718" x2="90405" y2="27259"/>
                        <a14:backgroundMark x1="89317" y1="26799" x2="89205" y2="26493"/>
                        <a14:backgroundMark x1="89430" y1="27106" x2="89317" y2="26799"/>
                        <a14:backgroundMark x1="89655" y1="27718" x2="89430" y2="27106"/>
                        <a14:backgroundMark x1="91754" y1="30168" x2="91754" y2="30168"/>
                        <a14:backgroundMark x1="90405" y1="27565" x2="89655" y2="28331"/>
                        <a14:backgroundMark x1="89535" y1="26799" x2="89505" y2="26646"/>
                        <a14:backgroundMark x1="89595" y1="27106" x2="89535" y2="26799"/>
                        <a14:backgroundMark x1="89655" y1="27412" x2="89595" y2="27106"/>
                        <a14:backgroundMark x1="93853" y1="21133" x2="96102" y2="18836"/>
                        <a14:backgroundMark x1="95802" y1="19908" x2="94153" y2="24196"/>
                        <a14:backgroundMark x1="95202" y1="21593" x2="94303" y2="18070"/>
                        <a14:backgroundMark x1="94453" y1="17611" x2="93853" y2="18989"/>
                        <a14:backgroundMark x1="93703" y1="19755" x2="93703" y2="20061"/>
                        <a14:backgroundMark x1="94153" y1="17917" x2="94303" y2="18836"/>
                        <a14:backgroundMark x1="93853" y1="19296" x2="93853" y2="19296"/>
                        <a14:backgroundMark x1="93853" y1="19296" x2="94003" y2="19449"/>
                        <a14:backgroundMark x1="94303" y1="19142" x2="94303" y2="19142"/>
                        <a14:backgroundMark x1="94303" y1="19142" x2="94003" y2="19142"/>
                        <a14:backgroundMark x1="92804" y1="24809" x2="92804" y2="24809"/>
                        <a14:backgroundMark x1="92804" y1="24809" x2="92954" y2="24809"/>
                        <a14:backgroundMark x1="93253" y1="24809" x2="93253" y2="24809"/>
                        <a14:backgroundMark x1="93253" y1="24809" x2="92954" y2="24655"/>
                        <a14:backgroundMark x1="93103" y1="24502" x2="93103" y2="24502"/>
                        <a14:backgroundMark x1="93253" y1="23583" x2="93703" y2="24502"/>
                        <a14:backgroundMark x1="91904" y1="23277" x2="89205" y2="23124"/>
                        <a14:backgroundMark x1="91154" y1="23277" x2="91154" y2="23277"/>
                        <a14:backgroundMark x1="89055" y1="23890" x2="89055" y2="23890"/>
                        <a14:backgroundMark x1="89055" y1="23890" x2="89205" y2="23583"/>
                        <a14:backgroundMark x1="89205" y1="23430" x2="89205" y2="23430"/>
                        <a14:backgroundMark x1="88606" y1="23277" x2="88606" y2="23277"/>
                        <a14:backgroundMark x1="88606" y1="23277" x2="88606" y2="23124"/>
                        <a14:backgroundMark x1="88606" y1="23124" x2="88606" y2="23124"/>
                        <a14:backgroundMark x1="89655" y1="23583" x2="89655" y2="23583"/>
                        <a14:backgroundMark x1="89655" y1="23583" x2="89505" y2="23737"/>
                        <a14:backgroundMark x1="89505" y1="23890" x2="89505" y2="23890"/>
                        <a14:backgroundMark x1="89505" y1="23890" x2="89355" y2="24043"/>
                        <a14:backgroundMark x1="89655" y1="24043" x2="89655" y2="24043"/>
                        <a14:backgroundMark x1="89655" y1="24043" x2="89955" y2="24349"/>
                        <a14:backgroundMark x1="90705" y1="24655" x2="90705" y2="24655"/>
                        <a14:backgroundMark x1="90705" y1="24655" x2="90705" y2="24962"/>
                        <a14:backgroundMark x1="93103" y1="24809" x2="93103" y2="24809"/>
                        <a14:backgroundMark x1="93103" y1="24809" x2="93253" y2="25115"/>
                        <a14:backgroundMark x1="93553" y1="24809" x2="93553" y2="24809"/>
                        <a14:backgroundMark x1="93553" y1="24809" x2="93703" y2="24655"/>
                        <a14:backgroundMark x1="93403" y1="24655" x2="93403" y2="24655"/>
                        <a14:backgroundMark x1="93403" y1="24655" x2="93403" y2="24655"/>
                        <a14:backgroundMark x1="93253" y1="24502" x2="93253" y2="24502"/>
                        <a14:backgroundMark x1="93253" y1="24502" x2="93553" y2="24655"/>
                        <a14:backgroundMark x1="93253" y1="24655" x2="93253" y2="24655"/>
                        <a14:backgroundMark x1="93253" y1="24655" x2="93553" y2="24349"/>
                        <a14:backgroundMark x1="93103" y1="24196" x2="93103" y2="24196"/>
                        <a14:backgroundMark x1="93103" y1="24196" x2="93403" y2="24196"/>
                        <a14:backgroundMark x1="90105" y1="28178" x2="90105" y2="28178"/>
                        <a14:backgroundMark x1="90105" y1="28178" x2="89955" y2="27871"/>
                        <a14:backgroundMark x1="90105" y1="27565" x2="90105" y2="27565"/>
                        <a14:backgroundMark x1="90105" y1="27565" x2="89955" y2="27259"/>
                        <a14:backgroundMark x1="90405" y1="26799" x2="90405" y2="26799"/>
                        <a14:backgroundMark x1="90405" y1="26799" x2="89955" y2="26799"/>
                        <a14:backgroundMark x1="89655" y1="26953" x2="89655" y2="26953"/>
                        <a14:backgroundMark x1="89805" y1="27565" x2="89805" y2="27565"/>
                        <a14:backgroundMark x1="89805" y1="27565" x2="89955" y2="27412"/>
                        <a14:backgroundMark x1="90105" y1="27106" x2="90105" y2="27106"/>
                        <a14:backgroundMark x1="89505" y1="27259" x2="89505" y2="27259"/>
                        <a14:backgroundMark x1="89505" y1="27259" x2="89505" y2="27259"/>
                        <a14:backgroundMark x1="89655" y1="27565" x2="89655" y2="27565"/>
                        <a14:backgroundMark x1="89955" y1="27718" x2="89955" y2="27718"/>
                        <a14:backgroundMark x1="89955" y1="27718" x2="89805" y2="27565"/>
                        <a14:backgroundMark x1="89805" y1="27106" x2="89805" y2="27106"/>
                        <a14:backgroundMark x1="62219" y1="24655" x2="62219" y2="24655"/>
                        <a14:backgroundMark x1="62219" y1="24655" x2="62369" y2="24043"/>
                        <a14:backgroundMark x1="62519" y1="23737" x2="62519" y2="23737"/>
                        <a14:backgroundMark x1="62519" y1="23737" x2="63118" y2="23124"/>
                        <a14:backgroundMark x1="62969" y1="22971" x2="62969" y2="22971"/>
                        <a14:backgroundMark x1="62969" y1="22971" x2="63118" y2="23124"/>
                        <a14:backgroundMark x1="63868" y1="22818" x2="63868" y2="22818"/>
                        <a14:backgroundMark x1="62519" y1="23124" x2="63268" y2="23277"/>
                        <a14:backgroundMark x1="62219" y1="22818" x2="60870" y2="24043"/>
                        <a14:backgroundMark x1="59970" y1="24349" x2="62219" y2="24502"/>
                        <a14:backgroundMark x1="62069" y1="22971" x2="64768" y2="22358"/>
                        <a14:backgroundMark x1="64318" y1="22358" x2="65667" y2="22052"/>
                        <a14:backgroundMark x1="54573" y1="3063" x2="56972" y2="3982"/>
                        <a14:backgroundMark x1="57721" y1="3369" x2="59070" y2="2910"/>
                        <a14:backgroundMark x1="58021" y1="3675" x2="59070" y2="3522"/>
                        <a14:backgroundMark x1="58921" y1="3522" x2="58921" y2="3522"/>
                        <a14:backgroundMark x1="750" y1="80245" x2="300" y2="81930"/>
                        <a14:backgroundMark x1="600" y1="82542" x2="600" y2="84992"/>
                        <a14:backgroundMark x1="750" y1="82389" x2="3298" y2="81164"/>
                        <a14:backgroundMark x1="2879" y1="80852" x2="3298" y2="81623"/>
                        <a14:backgroundMark x1="2549" y1="80245" x2="2757" y2="80627"/>
                        <a14:backgroundMark x1="3020" y1="80573" x2="3598" y2="81164"/>
                        <a14:backgroundMark x1="2849" y1="80398" x2="2983" y2="80535"/>
                        <a14:backgroundMark x1="2849" y1="80245" x2="2849" y2="80245"/>
                        <a14:backgroundMark x1="2849" y1="80245" x2="3148" y2="80092"/>
                        <a14:backgroundMark x1="2999" y1="80245" x2="2999" y2="80245"/>
                        <a14:backgroundMark x1="2999" y1="80245" x2="3298" y2="80092"/>
                        <a14:backgroundMark x1="59520" y1="96937" x2="59520" y2="96937"/>
                        <a14:backgroundMark x1="60570" y1="96478" x2="72114" y2="96631"/>
                        <a14:backgroundMark x1="72114" y1="96631" x2="63268" y2="99694"/>
                        <a14:backgroundMark x1="63268" y1="99694" x2="71814" y2="98162"/>
                        <a14:backgroundMark x1="71814" y1="98162" x2="60870" y2="99234"/>
                        <a14:backgroundMark x1="60870" y1="99234" x2="74513" y2="96172"/>
                        <a14:backgroundMark x1="86453" y1="92434" x2="89055" y2="94640"/>
                        <a14:backgroundMark x1="34362" y1="48280" x2="34648" y2="48523"/>
                        <a14:backgroundMark x1="24738" y1="40123" x2="33410" y2="47473"/>
                        <a14:backgroundMark x1="89055" y1="94640" x2="88606" y2="97550"/>
                      </a14:backgroundRemoval>
                    </a14:imgEffect>
                  </a14:imgLayer>
                </a14:imgProps>
              </a:ext>
              <a:ext uri="{28A0092B-C50C-407E-A947-70E740481C1C}">
                <a14:useLocalDpi xmlns:a14="http://schemas.microsoft.com/office/drawing/2010/main" val="0"/>
              </a:ext>
            </a:extLst>
          </a:blip>
          <a:stretch>
            <a:fillRect/>
          </a:stretch>
        </p:blipFill>
        <p:spPr>
          <a:xfrm>
            <a:off x="2918969" y="318653"/>
            <a:ext cx="6354062" cy="6220693"/>
          </a:xfrm>
          <a:prstGeom prst="rect">
            <a:avLst/>
          </a:prstGeom>
        </p:spPr>
      </p:pic>
      <p:sp>
        <p:nvSpPr>
          <p:cNvPr id="2" name="タイトル 1">
            <a:extLst>
              <a:ext uri="{FF2B5EF4-FFF2-40B4-BE49-F238E27FC236}">
                <a16:creationId xmlns:a16="http://schemas.microsoft.com/office/drawing/2014/main" id="{42BD6C74-8686-71C1-245C-99D103E2922E}"/>
              </a:ext>
            </a:extLst>
          </p:cNvPr>
          <p:cNvSpPr>
            <a:spLocks noGrp="1"/>
          </p:cNvSpPr>
          <p:nvPr>
            <p:ph type="title"/>
          </p:nvPr>
        </p:nvSpPr>
        <p:spPr/>
        <p:txBody>
          <a:bodyPr>
            <a:normAutofit/>
          </a:bodyPr>
          <a:lstStyle/>
          <a:p>
            <a:r>
              <a:rPr lang="ja-JP" altLang="en-US" sz="5400">
                <a:ea typeface="メイリオ"/>
              </a:rPr>
              <a:t>Snake</a:t>
            </a:r>
            <a:endParaRPr kumimoji="1" lang="ja-JP" altLang="en-US" sz="5400"/>
          </a:p>
        </p:txBody>
      </p:sp>
      <p:pic>
        <p:nvPicPr>
          <p:cNvPr id="3" name="Picture 2">
            <a:extLst>
              <a:ext uri="{FF2B5EF4-FFF2-40B4-BE49-F238E27FC236}">
                <a16:creationId xmlns:a16="http://schemas.microsoft.com/office/drawing/2014/main" id="{763185E7-DC05-DFBD-D150-8E1DF9B833A4}"/>
              </a:ext>
            </a:extLst>
          </p:cNvPr>
          <p:cNvPicPr>
            <a:picLocks noChangeAspect="1"/>
          </p:cNvPicPr>
          <p:nvPr/>
        </p:nvPicPr>
        <p:blipFill>
          <a:blip r:embed="rId7"/>
          <a:srcRect t="2258" r="103" b="161"/>
          <a:stretch>
            <a:fillRect/>
          </a:stretch>
        </p:blipFill>
        <p:spPr>
          <a:xfrm>
            <a:off x="1828800" y="836996"/>
            <a:ext cx="8525652" cy="5297906"/>
          </a:xfrm>
          <a:prstGeom prst="rect">
            <a:avLst/>
          </a:prstGeom>
        </p:spPr>
      </p:pic>
      <p:pic>
        <p:nvPicPr>
          <p:cNvPr id="5" name="snake-hiss">
            <a:hlinkClick r:id="" action="ppaction://media"/>
            <a:extLst>
              <a:ext uri="{FF2B5EF4-FFF2-40B4-BE49-F238E27FC236}">
                <a16:creationId xmlns:a16="http://schemas.microsoft.com/office/drawing/2014/main" id="{1DEA9627-58EA-9443-D517-3AFC5A5A70E6}"/>
              </a:ext>
            </a:extLst>
          </p:cNvPr>
          <p:cNvPicPr>
            <a:picLocks noChangeAspect="1"/>
          </p:cNvPicPr>
          <p:nvPr>
            <a:audioFile r:link="rId1"/>
            <p:extLst>
              <p:ext uri="{DAA4B4D4-6D71-4841-9C94-3DE7FCFB9230}">
                <p14:media xmlns:p14="http://schemas.microsoft.com/office/powerpoint/2010/main" r:embed="rId2">
                  <p14:trim end="2478.0256"/>
                </p14:media>
              </p:ext>
            </p:extLst>
          </p:nvPr>
        </p:nvPicPr>
        <p:blipFill>
          <a:blip r:embed="rId8"/>
          <a:stretch>
            <a:fillRect/>
          </a:stretch>
        </p:blipFill>
        <p:spPr>
          <a:xfrm>
            <a:off x="554707" y="5931702"/>
            <a:ext cx="406400" cy="406400"/>
          </a:xfrm>
          <a:prstGeom prst="rect">
            <a:avLst/>
          </a:prstGeom>
        </p:spPr>
      </p:pic>
    </p:spTree>
    <p:extLst>
      <p:ext uri="{BB962C8B-B14F-4D97-AF65-F5344CB8AC3E}">
        <p14:creationId xmlns:p14="http://schemas.microsoft.com/office/powerpoint/2010/main" val="29449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33"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1A8139FE-2F86-F29E-9926-C11C96E93C03}"/>
              </a:ext>
            </a:extLst>
          </p:cNvPr>
          <p:cNvPicPr>
            <a:picLocks noChangeAspect="1"/>
          </p:cNvPicPr>
          <p:nvPr/>
        </p:nvPicPr>
        <p:blipFill>
          <a:blip r:embed="rId3"/>
          <a:srcRect r="3502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D66EC35-D476-5473-05A5-C01FC8307F6C}"/>
              </a:ext>
            </a:extLst>
          </p:cNvPr>
          <p:cNvSpPr>
            <a:spLocks noGrp="1"/>
          </p:cNvSpPr>
          <p:nvPr>
            <p:ph type="title"/>
          </p:nvPr>
        </p:nvSpPr>
        <p:spPr>
          <a:xfrm>
            <a:off x="677333" y="1736943"/>
            <a:ext cx="3851123" cy="1320800"/>
          </a:xfrm>
        </p:spPr>
        <p:txBody>
          <a:bodyPr>
            <a:normAutofit/>
          </a:bodyPr>
          <a:lstStyle/>
          <a:p>
            <a:r>
              <a:rPr lang="ja-JP" altLang="en-US" sz="4800" dirty="0">
                <a:ea typeface="メイリオ"/>
              </a:rPr>
              <a:t>Cow</a:t>
            </a:r>
            <a:endParaRPr lang="en-US" sz="4800" dirty="0"/>
          </a:p>
        </p:txBody>
      </p:sp>
      <p:sp>
        <p:nvSpPr>
          <p:cNvPr id="3" name="Content Placeholder 2">
            <a:extLst>
              <a:ext uri="{FF2B5EF4-FFF2-40B4-BE49-F238E27FC236}">
                <a16:creationId xmlns:a16="http://schemas.microsoft.com/office/drawing/2014/main" id="{F3A62314-174D-E1D7-7BC9-FFA97149FE10}"/>
              </a:ext>
            </a:extLst>
          </p:cNvPr>
          <p:cNvSpPr>
            <a:spLocks noGrp="1"/>
          </p:cNvSpPr>
          <p:nvPr>
            <p:ph idx="1"/>
          </p:nvPr>
        </p:nvSpPr>
        <p:spPr>
          <a:xfrm>
            <a:off x="677333" y="3945351"/>
            <a:ext cx="4903154" cy="825326"/>
          </a:xfrm>
        </p:spPr>
        <p:txBody>
          <a:bodyPr vert="horz" lIns="91440" tIns="45720" rIns="91440" bIns="45720" rtlCol="0" anchor="t">
            <a:normAutofit/>
          </a:bodyPr>
          <a:lstStyle/>
          <a:p>
            <a:pPr marL="0" indent="0">
              <a:buNone/>
            </a:pPr>
            <a:r>
              <a:rPr lang="en-US" sz="2800" dirty="0"/>
              <a:t>The cow has four stomachs.</a:t>
            </a:r>
          </a:p>
          <a:p>
            <a:pPr marL="0" indent="0">
              <a:buNone/>
            </a:pPr>
            <a:endParaRPr lang="en-US" sz="2800" dirty="0"/>
          </a:p>
          <a:p>
            <a:endParaRPr lang="en-US" sz="2800" dirty="0"/>
          </a:p>
        </p:txBody>
      </p:sp>
    </p:spTree>
    <p:extLst>
      <p:ext uri="{BB962C8B-B14F-4D97-AF65-F5344CB8AC3E}">
        <p14:creationId xmlns:p14="http://schemas.microsoft.com/office/powerpoint/2010/main" val="216646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9EC81-D5E5-0F2A-FF1E-AA07CD5D9C36}"/>
              </a:ext>
            </a:extLst>
          </p:cNvPr>
          <p:cNvPicPr>
            <a:picLocks noChangeAspect="1"/>
          </p:cNvPicPr>
          <p:nvPr/>
        </p:nvPicPr>
        <p:blipFill>
          <a:blip r:embed="rId3">
            <a:extLst>
              <a:ext uri="{28A0092B-C50C-407E-A947-70E740481C1C}">
                <a14:useLocalDpi xmlns:a14="http://schemas.microsoft.com/office/drawing/2010/main" val="0"/>
              </a:ext>
            </a:extLst>
          </a:blip>
          <a:srcRect l="11494" r="1149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2B85AC7-02B4-9FC2-4E49-B52438563951}"/>
              </a:ext>
            </a:extLst>
          </p:cNvPr>
          <p:cNvSpPr>
            <a:spLocks noGrp="1"/>
          </p:cNvSpPr>
          <p:nvPr>
            <p:ph type="title"/>
          </p:nvPr>
        </p:nvSpPr>
        <p:spPr>
          <a:xfrm>
            <a:off x="677333" y="609600"/>
            <a:ext cx="3851123" cy="1320800"/>
          </a:xfrm>
        </p:spPr>
        <p:txBody>
          <a:bodyPr>
            <a:normAutofit/>
          </a:bodyPr>
          <a:lstStyle/>
          <a:p>
            <a:r>
              <a:rPr lang="ja-JP" altLang="en-US" sz="4800">
                <a:ea typeface="メイリオ"/>
              </a:rPr>
              <a:t>Sheep</a:t>
            </a:r>
            <a:endParaRPr lang="en-US" sz="4800"/>
          </a:p>
        </p:txBody>
      </p:sp>
      <p:sp>
        <p:nvSpPr>
          <p:cNvPr id="3" name="Content Placeholder 2">
            <a:extLst>
              <a:ext uri="{FF2B5EF4-FFF2-40B4-BE49-F238E27FC236}">
                <a16:creationId xmlns:a16="http://schemas.microsoft.com/office/drawing/2014/main" id="{B6C5EC5A-4F5B-B27C-8695-08EF3214D369}"/>
              </a:ext>
            </a:extLst>
          </p:cNvPr>
          <p:cNvSpPr>
            <a:spLocks noGrp="1"/>
          </p:cNvSpPr>
          <p:nvPr>
            <p:ph idx="1"/>
          </p:nvPr>
        </p:nvSpPr>
        <p:spPr>
          <a:xfrm>
            <a:off x="780203" y="4001930"/>
            <a:ext cx="4213073" cy="1851341"/>
          </a:xfrm>
        </p:spPr>
        <p:txBody>
          <a:bodyPr vert="horz" lIns="91440" tIns="45720" rIns="91440" bIns="45720" rtlCol="0" anchor="t">
            <a:normAutofit/>
          </a:bodyPr>
          <a:lstStyle/>
          <a:p>
            <a:pPr marL="0" indent="0">
              <a:buNone/>
            </a:pPr>
            <a:r>
              <a:rPr lang="en-US" sz="2800" dirty="0"/>
              <a:t>Sheep like to be with their friends.</a:t>
            </a:r>
          </a:p>
        </p:txBody>
      </p:sp>
    </p:spTree>
    <p:extLst>
      <p:ext uri="{BB962C8B-B14F-4D97-AF65-F5344CB8AC3E}">
        <p14:creationId xmlns:p14="http://schemas.microsoft.com/office/powerpoint/2010/main" val="189094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動物の顔&#10;&#10;AI 生成コンテンツは誤りを含む可能性があります。">
            <a:extLst>
              <a:ext uri="{FF2B5EF4-FFF2-40B4-BE49-F238E27FC236}">
                <a16:creationId xmlns:a16="http://schemas.microsoft.com/office/drawing/2014/main" id="{F6F6AC11-CC0A-F0ED-E543-DDE0EEAB0609}"/>
              </a:ext>
            </a:extLst>
          </p:cNvPr>
          <p:cNvPicPr>
            <a:picLocks noChangeAspect="1"/>
          </p:cNvPicPr>
          <p:nvPr/>
        </p:nvPicPr>
        <p:blipFill>
          <a:blip r:embed="rId3"/>
          <a:srcRect l="26404" r="-2" b="-2"/>
          <a:stretch>
            <a:fillRect/>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Title 1">
            <a:extLst>
              <a:ext uri="{FF2B5EF4-FFF2-40B4-BE49-F238E27FC236}">
                <a16:creationId xmlns:a16="http://schemas.microsoft.com/office/drawing/2014/main" id="{45C6B1F3-3986-4FB1-124C-663074F7A1A1}"/>
              </a:ext>
            </a:extLst>
          </p:cNvPr>
          <p:cNvSpPr>
            <a:spLocks noGrp="1"/>
          </p:cNvSpPr>
          <p:nvPr>
            <p:ph type="title"/>
          </p:nvPr>
        </p:nvSpPr>
        <p:spPr>
          <a:xfrm>
            <a:off x="4159225" y="609600"/>
            <a:ext cx="5114776" cy="1320800"/>
          </a:xfrm>
        </p:spPr>
        <p:txBody>
          <a:bodyPr>
            <a:normAutofit/>
          </a:bodyPr>
          <a:lstStyle/>
          <a:p>
            <a:r>
              <a:rPr lang="ja-JP" altLang="en-US" sz="4800">
                <a:ea typeface="メイリオ"/>
              </a:rPr>
              <a:t>Pig</a:t>
            </a:r>
            <a:endParaRPr lang="en-US" sz="4800"/>
          </a:p>
        </p:txBody>
      </p:sp>
      <p:pic>
        <p:nvPicPr>
          <p:cNvPr id="5" name="Picture 4" descr="珍味！孔徳で豚のしっぽを食す@용마루굴다리껍데기 - ぐるぐるソウル（仮）">
            <a:extLst>
              <a:ext uri="{FF2B5EF4-FFF2-40B4-BE49-F238E27FC236}">
                <a16:creationId xmlns:a16="http://schemas.microsoft.com/office/drawing/2014/main" id="{FA579F2C-4DDB-7F26-2091-716E681BAFBF}"/>
              </a:ext>
            </a:extLst>
          </p:cNvPr>
          <p:cNvPicPr>
            <a:picLocks noChangeAspect="1"/>
          </p:cNvPicPr>
          <p:nvPr/>
        </p:nvPicPr>
        <p:blipFill>
          <a:blip r:embed="rId4"/>
          <a:srcRect l="7006" r="5315" b="1"/>
          <a:stretch>
            <a:fillRect/>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cxnSp>
        <p:nvCxnSpPr>
          <p:cNvPr id="17" name="Straight Connector 16">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2ACB13-2476-D1FC-6F7B-AA2DED7A7E2D}"/>
              </a:ext>
            </a:extLst>
          </p:cNvPr>
          <p:cNvSpPr>
            <a:spLocks noGrp="1"/>
          </p:cNvSpPr>
          <p:nvPr>
            <p:ph idx="1"/>
          </p:nvPr>
        </p:nvSpPr>
        <p:spPr>
          <a:xfrm>
            <a:off x="4159225" y="5209113"/>
            <a:ext cx="5114776" cy="914081"/>
          </a:xfrm>
        </p:spPr>
        <p:txBody>
          <a:bodyPr vert="horz" lIns="91440" tIns="45720" rIns="91440" bIns="45720" rtlCol="0" anchor="t">
            <a:normAutofit/>
          </a:bodyPr>
          <a:lstStyle/>
          <a:p>
            <a:pPr marL="0" indent="0">
              <a:buNone/>
            </a:pPr>
            <a:r>
              <a:rPr lang="en-US" altLang="ja-JP" sz="2800" dirty="0">
                <a:ea typeface="メイリオ"/>
              </a:rPr>
              <a:t>The</a:t>
            </a:r>
            <a:r>
              <a:rPr lang="ja-JP" altLang="en-US" sz="2800" dirty="0">
                <a:ea typeface="メイリオ"/>
              </a:rPr>
              <a:t> </a:t>
            </a:r>
            <a:r>
              <a:rPr lang="en-US" altLang="ja-JP" sz="2800" dirty="0">
                <a:ea typeface="メイリオ"/>
              </a:rPr>
              <a:t>p</a:t>
            </a:r>
            <a:r>
              <a:rPr lang="ja-JP" altLang="en-US" sz="2800" dirty="0">
                <a:ea typeface="メイリオ"/>
              </a:rPr>
              <a:t>ig's</a:t>
            </a:r>
            <a:r>
              <a:rPr lang="en-US" altLang="ja-JP" sz="2800" dirty="0">
                <a:ea typeface="メイリオ"/>
              </a:rPr>
              <a:t> </a:t>
            </a:r>
            <a:r>
              <a:rPr lang="ja-JP" altLang="en-US" sz="2800" dirty="0">
                <a:ea typeface="メイリオ"/>
              </a:rPr>
              <a:t>tail is curl</a:t>
            </a:r>
            <a:r>
              <a:rPr lang="en-US" altLang="ja-JP" sz="2800" dirty="0">
                <a:ea typeface="メイリオ"/>
              </a:rPr>
              <a:t>y</a:t>
            </a:r>
            <a:r>
              <a:rPr lang="ja-JP" altLang="en-US" sz="2800" dirty="0">
                <a:ea typeface="メイリオ"/>
              </a:rPr>
              <a:t>.</a:t>
            </a:r>
          </a:p>
          <a:p>
            <a:endParaRPr lang="ja-JP" altLang="en-US" dirty="0">
              <a:ea typeface="メイリオ"/>
            </a:endParaRPr>
          </a:p>
          <a:p>
            <a:endParaRPr lang="en-US" altLang="ja-JP" dirty="0">
              <a:ea typeface="メイリオ"/>
            </a:endParaRPr>
          </a:p>
        </p:txBody>
      </p:sp>
    </p:spTree>
    <p:extLst>
      <p:ext uri="{BB962C8B-B14F-4D97-AF65-F5344CB8AC3E}">
        <p14:creationId xmlns:p14="http://schemas.microsoft.com/office/powerpoint/2010/main" val="78977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扇風機の前にいるイヌ">
            <a:extLst>
              <a:ext uri="{FF2B5EF4-FFF2-40B4-BE49-F238E27FC236}">
                <a16:creationId xmlns:a16="http://schemas.microsoft.com/office/drawing/2014/main" id="{E770F3EA-017B-20EA-7258-BF70681056A2}"/>
              </a:ext>
            </a:extLst>
          </p:cNvPr>
          <p:cNvPicPr>
            <a:picLocks noChangeAspect="1"/>
          </p:cNvPicPr>
          <p:nvPr/>
        </p:nvPicPr>
        <p:blipFill>
          <a:blip r:embed="rId2"/>
          <a:srcRect r="22891"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タイトル 1">
            <a:extLst>
              <a:ext uri="{FF2B5EF4-FFF2-40B4-BE49-F238E27FC236}">
                <a16:creationId xmlns:a16="http://schemas.microsoft.com/office/drawing/2014/main" id="{6039DE71-D582-E4B8-38B4-68C7EFB33005}"/>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kumimoji="1" lang="en-US" altLang="ja-JP" sz="4800">
                <a:ea typeface="メイリオ"/>
              </a:rPr>
              <a:t>Dog</a:t>
            </a:r>
          </a:p>
        </p:txBody>
      </p:sp>
      <p:sp>
        <p:nvSpPr>
          <p:cNvPr id="3" name="テキスト ボックス 2">
            <a:extLst>
              <a:ext uri="{FF2B5EF4-FFF2-40B4-BE49-F238E27FC236}">
                <a16:creationId xmlns:a16="http://schemas.microsoft.com/office/drawing/2014/main" id="{DF45C87E-2BF6-DFFA-1E65-2CDDB7F73E29}"/>
              </a:ext>
            </a:extLst>
          </p:cNvPr>
          <p:cNvSpPr txBox="1"/>
          <p:nvPr/>
        </p:nvSpPr>
        <p:spPr>
          <a:xfrm>
            <a:off x="405833" y="4038351"/>
            <a:ext cx="5418666" cy="1398520"/>
          </a:xfrm>
          <a:prstGeom prst="rect">
            <a:avLst/>
          </a:prstGeom>
        </p:spPr>
        <p:txBody>
          <a:bodyPr vert="horz" lIns="91440" tIns="45720" rIns="91440" bIns="45720" rtlCol="0" anchor="t">
            <a:normAutofit/>
          </a:bodyPr>
          <a:lstStyle/>
          <a:p>
            <a:pPr>
              <a:spcBef>
                <a:spcPts val="1000"/>
              </a:spcBef>
              <a:buClr>
                <a:schemeClr val="accent1"/>
              </a:buClr>
              <a:buSzPct val="80000"/>
            </a:pPr>
            <a:r>
              <a:rPr kumimoji="1" lang="en-US" altLang="ja-JP" sz="2800" dirty="0">
                <a:solidFill>
                  <a:schemeClr val="tx1">
                    <a:lumMod val="75000"/>
                    <a:lumOff val="25000"/>
                  </a:schemeClr>
                </a:solidFill>
                <a:ea typeface="メイリオ"/>
              </a:rPr>
              <a:t>The dog  has an excellent        sense of smell. </a:t>
            </a:r>
          </a:p>
        </p:txBody>
      </p:sp>
      <p:cxnSp>
        <p:nvCxnSpPr>
          <p:cNvPr id="89"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38761162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E66F7D61E86714898798AFD045686A0" ma:contentTypeVersion="3" ma:contentTypeDescription="新しいドキュメントを作成します。" ma:contentTypeScope="" ma:versionID="43bfbf08f135c1e28f7f7c4ef342a1a7">
  <xsd:schema xmlns:xsd="http://www.w3.org/2001/XMLSchema" xmlns:xs="http://www.w3.org/2001/XMLSchema" xmlns:p="http://schemas.microsoft.com/office/2006/metadata/properties" xmlns:ns2="3120817c-4496-488f-aada-4d615cfcc60d" targetNamespace="http://schemas.microsoft.com/office/2006/metadata/properties" ma:root="true" ma:fieldsID="a767ebf97521c2291255ae1ad80a4e3c" ns2:_="">
    <xsd:import namespace="3120817c-4496-488f-aada-4d615cfcc60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817c-4496-488f-aada-4d615cfcc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E23E29-E4BC-495B-A8AF-FE443E67676B}">
  <ds:schemaRefs>
    <ds:schemaRef ds:uri="http://www.w3.org/XML/1998/namespac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3120817c-4496-488f-aada-4d615cfcc60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A133300-CD87-45D0-973B-F6BE1D8256F6}">
  <ds:schemaRefs>
    <ds:schemaRef ds:uri="http://schemas.microsoft.com/sharepoint/v3/contenttype/forms"/>
  </ds:schemaRefs>
</ds:datastoreItem>
</file>

<file path=customXml/itemProps3.xml><?xml version="1.0" encoding="utf-8"?>
<ds:datastoreItem xmlns:ds="http://schemas.openxmlformats.org/officeDocument/2006/customXml" ds:itemID="{ED682E0F-7962-46FD-BEE3-29C3BB8F4B29}">
  <ds:schemaRefs>
    <ds:schemaRef ds:uri="3120817c-4496-488f-aada-4d615cfcc6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TM02900688[[fn=ファセット]]</Template>
  <TotalTime>66</TotalTime>
  <Words>285</Words>
  <Application>Microsoft Office PowerPoint</Application>
  <PresentationFormat>ワイド画面</PresentationFormat>
  <Paragraphs>96</Paragraphs>
  <Slides>54</Slides>
  <Notes>19</Notes>
  <HiddenSlides>1</HiddenSlides>
  <MMClips>25</MMClips>
  <ScaleCrop>false</ScaleCrop>
  <HeadingPairs>
    <vt:vector size="8" baseType="variant">
      <vt:variant>
        <vt:lpstr>使用されているフォント</vt:lpstr>
      </vt:variant>
      <vt:variant>
        <vt:i4>6</vt:i4>
      </vt:variant>
      <vt:variant>
        <vt:lpstr>テーマ</vt:lpstr>
      </vt:variant>
      <vt:variant>
        <vt:i4>1</vt:i4>
      </vt:variant>
      <vt:variant>
        <vt:lpstr>スライド タイトル</vt:lpstr>
      </vt:variant>
      <vt:variant>
        <vt:i4>54</vt:i4>
      </vt:variant>
      <vt:variant>
        <vt:lpstr>目的別スライド ショー</vt:lpstr>
      </vt:variant>
      <vt:variant>
        <vt:i4>1</vt:i4>
      </vt:variant>
    </vt:vector>
  </HeadingPairs>
  <TitlesOfParts>
    <vt:vector size="62" baseType="lpstr">
      <vt:lpstr>メイリオ</vt:lpstr>
      <vt:lpstr>游ゴシック</vt:lpstr>
      <vt:lpstr>Arial</vt:lpstr>
      <vt:lpstr>Cambria Math</vt:lpstr>
      <vt:lpstr>Trebuchet MS</vt:lpstr>
      <vt:lpstr>Wingdings 3</vt:lpstr>
      <vt:lpstr>Facet</vt:lpstr>
      <vt:lpstr>Welcome  to the  Naruse Zoo</vt:lpstr>
      <vt:lpstr>Lion</vt:lpstr>
      <vt:lpstr>Horse</vt:lpstr>
      <vt:lpstr>Elephant</vt:lpstr>
      <vt:lpstr>Cat</vt:lpstr>
      <vt:lpstr>Cow</vt:lpstr>
      <vt:lpstr>Sheep</vt:lpstr>
      <vt:lpstr>Pig</vt:lpstr>
      <vt:lpstr>Dog</vt:lpstr>
      <vt:lpstr>Tiger</vt:lpstr>
      <vt:lpstr>Leopard</vt:lpstr>
      <vt:lpstr>Cheetah</vt:lpstr>
      <vt:lpstr>Wolf</vt:lpstr>
      <vt:lpstr>Otter</vt:lpstr>
      <vt:lpstr>Penguin</vt:lpstr>
      <vt:lpstr>Sparrow</vt:lpstr>
      <vt:lpstr>Raccoon dog    The raccoon dog was rare a long time ago </vt:lpstr>
      <vt:lpstr>Rabbit</vt:lpstr>
      <vt:lpstr>Snake</vt:lpstr>
      <vt:lpstr>Fox</vt:lpstr>
      <vt:lpstr>Crocodile/ Alligater</vt:lpstr>
      <vt:lpstr>Lizard</vt:lpstr>
      <vt:lpstr>Tortoise</vt:lpstr>
      <vt:lpstr>Iguana</vt:lpstr>
      <vt:lpstr>Zebra</vt:lpstr>
      <vt:lpstr>Hamster</vt:lpstr>
      <vt:lpstr>PowerPoint プレゼンテーション</vt:lpstr>
      <vt:lpstr>PowerPoint プレゼンテーション</vt:lpstr>
      <vt:lpstr>Animal Quizzes</vt:lpstr>
      <vt:lpstr>PowerPoint プレゼンテーション</vt:lpstr>
      <vt:lpstr>PowerPoint プレゼンテーション</vt:lpstr>
      <vt:lpstr>Hamster</vt:lpstr>
      <vt:lpstr>PowerPoint プレゼンテーション</vt:lpstr>
      <vt:lpstr>PowerPoint プレゼンテーション</vt:lpstr>
      <vt:lpstr>Penguin</vt:lpstr>
      <vt:lpstr>PowerPoint プレゼンテーション</vt:lpstr>
      <vt:lpstr>PowerPoint プレゼンテーション</vt:lpstr>
      <vt:lpstr>Zebra</vt:lpstr>
      <vt:lpstr>Turtle</vt:lpstr>
      <vt:lpstr>PowerPoint プレゼンテーション</vt:lpstr>
      <vt:lpstr>PowerPoint プレゼンテーション</vt:lpstr>
      <vt:lpstr>PowerPoint プレゼンテーション</vt:lpstr>
      <vt:lpstr>Raccoon dog</vt:lpstr>
      <vt:lpstr>Lizard</vt:lpstr>
      <vt:lpstr>Cheetah</vt:lpstr>
      <vt:lpstr>Rabbit</vt:lpstr>
      <vt:lpstr>Leopard</vt:lpstr>
      <vt:lpstr>Wolf</vt:lpstr>
      <vt:lpstr>Iguana</vt:lpstr>
      <vt:lpstr>Otter</vt:lpstr>
      <vt:lpstr>Sparrow</vt:lpstr>
      <vt:lpstr>Crocodile</vt:lpstr>
      <vt:lpstr>Fox</vt:lpstr>
      <vt:lpstr>Snake</vt:lpstr>
      <vt:lpstr>目的別スライド ショー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Naruse Zoo</dc:title>
  <dc:creator>成瀬_1-6-22</dc:creator>
  <cp:lastModifiedBy>RS</cp:lastModifiedBy>
  <cp:revision>7</cp:revision>
  <dcterms:created xsi:type="dcterms:W3CDTF">2025-10-02T14:01:33Z</dcterms:created>
  <dcterms:modified xsi:type="dcterms:W3CDTF">2026-02-02T16:32:51Z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0x010100DE66F7D61E86714898798AFD045686A0</vt:lpwstr>
  </property>
</Properties>
</file>